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2"/>
  </p:notesMasterIdLst>
  <p:sldIdLst>
    <p:sldId id="256" r:id="rId3"/>
    <p:sldId id="372" r:id="rId4"/>
    <p:sldId id="369" r:id="rId5"/>
    <p:sldId id="524" r:id="rId6"/>
    <p:sldId id="466" r:id="rId7"/>
    <p:sldId id="474" r:id="rId8"/>
    <p:sldId id="467" r:id="rId9"/>
    <p:sldId id="468" r:id="rId10"/>
    <p:sldId id="523" r:id="rId11"/>
    <p:sldId id="471" r:id="rId12"/>
    <p:sldId id="476" r:id="rId13"/>
    <p:sldId id="477" r:id="rId14"/>
    <p:sldId id="478" r:id="rId15"/>
    <p:sldId id="479" r:id="rId16"/>
    <p:sldId id="525" r:id="rId17"/>
    <p:sldId id="257" r:id="rId18"/>
    <p:sldId id="262" r:id="rId19"/>
    <p:sldId id="273" r:id="rId20"/>
    <p:sldId id="275" r:id="rId21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1222"/>
    <a:srgbClr val="D08E24"/>
    <a:srgbClr val="00281F"/>
    <a:srgbClr val="FDF4BD"/>
    <a:srgbClr val="8B651D"/>
    <a:srgbClr val="C3092B"/>
    <a:srgbClr val="00986E"/>
    <a:srgbClr val="A6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06" autoAdjust="0"/>
    <p:restoredTop sz="86415" autoAdjust="0"/>
  </p:normalViewPr>
  <p:slideViewPr>
    <p:cSldViewPr snapToGrid="0" snapToObjects="1">
      <p:cViewPr varScale="1">
        <p:scale>
          <a:sx n="74" d="100"/>
          <a:sy n="74" d="100"/>
        </p:scale>
        <p:origin x="710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98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317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58B14-FDE2-44C5-8424-416777516B4B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4FCCD-6D96-4B3C-958A-79AC0FBC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56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04FCCD-6D96-4B3C-958A-79AC0FBC5A0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434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13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</a:rPr>
              <a:t>What R-squared value would you expect under the null</a:t>
            </a:r>
            <a:r>
              <a:rPr lang="en-US" baseline="0" dirty="0">
                <a:latin typeface="Arial" pitchFamily="34" charset="0"/>
              </a:rPr>
              <a:t> hypothesis ?</a:t>
            </a:r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14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5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6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pitchFamily="34" charset="0"/>
            </a:endParaRPr>
          </a:p>
          <a:p>
            <a:pPr eaLnBrk="1" hangingPunct="1"/>
            <a:endParaRPr lang="en-US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7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pitchFamily="34" charset="0"/>
            </a:endParaRPr>
          </a:p>
          <a:p>
            <a:pPr eaLnBrk="1" hangingPunct="1"/>
            <a:endParaRPr lang="en-US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8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9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10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11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itchFamily="34" charset="0"/>
              </a:defRPr>
            </a:lvl9pPr>
          </a:lstStyle>
          <a:p>
            <a:pPr eaLnBrk="1" hangingPunct="1">
              <a:defRPr/>
            </a:pPr>
            <a:fld id="{56E49F24-BCD7-4F3A-B1DE-5BE79BB2D22D}" type="slidenum">
              <a:rPr lang="en-US" smtClean="0">
                <a:latin typeface="Arial" pitchFamily="34" charset="0"/>
              </a:rPr>
              <a:pPr eaLnBrk="1" hangingPunct="1">
                <a:defRPr/>
              </a:pPr>
              <a:t>12</a:t>
            </a:fld>
            <a:endParaRPr lang="en-US">
              <a:latin typeface="Arial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pitchFamily="34" charset="0"/>
            </a:endParaRPr>
          </a:p>
          <a:p>
            <a:pPr eaLnBrk="1" hangingPunct="1"/>
            <a:endParaRPr lang="en-US" dirty="0">
              <a:latin typeface="Arial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9BE73-1A7E-4E96-9B57-2DC98C88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27CA0-0F71-4629-B5B8-33FCC1B2C946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C6355-C731-4FEC-B699-9A0EDFCC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1310A-17E8-4CEE-B003-EBC14E6A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B8CE1A-0581-42E6-9469-6F122DD2BD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7018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0D9EB-B946-4C2C-BDD5-F5E4B1CE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EB3474-8AEE-4ECA-BB82-0786B0BC4324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397-2174-4FAA-9C54-559AC4E4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8A467-FBF5-404C-95F4-C6D607710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B89BFE-30E5-40E7-B012-696CD9B77B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709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8F3CC-1661-47B2-858B-34AC4FB4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267E3-C97F-43E0-AF54-CE5FB2A07A64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33ED7-1FA2-4ED2-85E7-00400AA9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3526D-9B84-4BA4-8706-1C17D35F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1D732F-438A-4BA8-A09D-906C70DBC6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4001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Rectangle 1391"/>
          <p:cNvSpPr/>
          <p:nvPr userDrawn="1"/>
        </p:nvSpPr>
        <p:spPr bwMode="auto">
          <a:xfrm>
            <a:off x="114930" y="75959"/>
            <a:ext cx="12781409" cy="6727537"/>
          </a:xfrm>
          <a:prstGeom prst="rect">
            <a:avLst/>
          </a:prstGeom>
          <a:blipFill>
            <a:blip r:embed="rId2">
              <a:alphaModFix amt="80000"/>
            </a:blip>
            <a:srcRect/>
            <a:stretch>
              <a:fillRect l="-89347" r="-1"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52118" indent="-252118" algn="ctr" defTabSz="68560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 3" panose="05040102010807070707" pitchFamily="18" charset="2"/>
              <a:buChar char="Æ"/>
            </a:pPr>
            <a:endParaRPr lang="en-US" sz="1471" b="1" dirty="0" err="1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3"/>
          <a:srcRect l="3690" t="27657" r="2751" b="17378"/>
          <a:stretch/>
        </p:blipFill>
        <p:spPr>
          <a:xfrm>
            <a:off x="114927" y="6"/>
            <a:ext cx="12192744" cy="685741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4"/>
          <a:srcRect l="5796" t="5241" b="19866"/>
          <a:stretch/>
        </p:blipFill>
        <p:spPr>
          <a:xfrm>
            <a:off x="29403" y="-45377"/>
            <a:ext cx="9109764" cy="6930105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sp>
        <p:nvSpPr>
          <p:cNvPr id="1382" name="Title 1"/>
          <p:cNvSpPr>
            <a:spLocks noGrp="1"/>
          </p:cNvSpPr>
          <p:nvPr>
            <p:ph type="title"/>
          </p:nvPr>
        </p:nvSpPr>
        <p:spPr>
          <a:xfrm>
            <a:off x="269243" y="289519"/>
            <a:ext cx="5258796" cy="2386171"/>
          </a:xfrm>
        </p:spPr>
        <p:txBody>
          <a:bodyPr/>
          <a:lstStyle>
            <a:lvl1pPr>
              <a:defRPr sz="3971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858530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Critica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Lorem ipsum dolor sit.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2" name="TextBox 11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9000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15739" y="1324594"/>
            <a:ext cx="4508580" cy="48273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471"/>
              </a:spcBef>
              <a:buFontTx/>
              <a:buNone/>
              <a:defRPr sz="2353">
                <a:solidFill>
                  <a:srgbClr val="C00000"/>
                </a:solidFill>
              </a:defRPr>
            </a:lvl1pPr>
            <a:lvl2pPr marL="252118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2pPr>
            <a:lvl3pPr marL="42019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3pPr>
            <a:lvl4pPr marL="58827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4pPr>
            <a:lvl5pPr marL="756354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502782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Critical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63500">
            <a:solidFill>
              <a:schemeClr val="accent4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9000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2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15739" y="1324594"/>
            <a:ext cx="4508580" cy="4827325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471"/>
              </a:spcBef>
              <a:buFontTx/>
              <a:buNone/>
              <a:defRPr lang="en-US" sz="1764" kern="1200" dirty="0" smtClean="0">
                <a:solidFill>
                  <a:schemeClr val="accent4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252118" indent="0">
              <a:lnSpc>
                <a:spcPct val="100000"/>
              </a:lnSpc>
              <a:spcBef>
                <a:spcPts val="1471"/>
              </a:spcBef>
              <a:buFontTx/>
              <a:buNone/>
              <a:defRPr lang="en-US" sz="1441" b="0" kern="1200" dirty="0" smtClean="0">
                <a:solidFill>
                  <a:schemeClr val="tx1"/>
                </a:solidFill>
                <a:latin typeface="+mn-lt"/>
                <a:ea typeface="ＭＳ Ｐゴシック" charset="0"/>
                <a:cs typeface="Segoe UI Semibold" panose="020B0702040204020203" pitchFamily="34" charset="0"/>
              </a:defRPr>
            </a:lvl2pPr>
            <a:lvl3pPr marL="42019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3pPr>
            <a:lvl4pPr marL="588276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4pPr>
            <a:lvl5pPr marL="756354" indent="0">
              <a:lnSpc>
                <a:spcPct val="100000"/>
              </a:lnSpc>
              <a:spcBef>
                <a:spcPts val="1471"/>
              </a:spcBef>
              <a:buFontTx/>
              <a:buNone/>
              <a:defRPr/>
            </a:lvl5pPr>
          </a:lstStyle>
          <a:p>
            <a:pPr marL="0" lvl="0" indent="0" algn="l" defTabSz="685155" rtl="0" fontAlgn="base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SzPct val="90000"/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defTabSz="685155" rtl="0" fontAlgn="base">
              <a:lnSpc>
                <a:spcPct val="100000"/>
              </a:lnSpc>
              <a:spcBef>
                <a:spcPts val="451"/>
              </a:spcBef>
              <a:spcAft>
                <a:spcPts val="883"/>
              </a:spcAft>
              <a:buSzPct val="90000"/>
              <a:buFont typeface="Arial" charset="0"/>
              <a:buNone/>
            </a:pPr>
            <a:r>
              <a:rPr lang="en-US" dirty="0"/>
              <a:t>Second level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540903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ssion Critical Section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16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34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1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3" y="2956055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0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2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0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32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02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32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3" y="289519"/>
            <a:ext cx="5258796" cy="2386171"/>
          </a:xfrm>
        </p:spPr>
        <p:txBody>
          <a:bodyPr/>
          <a:lstStyle>
            <a:lvl1pPr>
              <a:defRPr sz="3971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381762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s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sit.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15281" y="1324191"/>
            <a:ext cx="4273107" cy="4853157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883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Aft>
                <a:spcPts val="883"/>
              </a:spcAft>
              <a:buNone/>
              <a:defRPr sz="1443">
                <a:solidFill>
                  <a:schemeClr val="tx1"/>
                </a:solidFill>
              </a:defRPr>
            </a:lvl2pPr>
            <a:lvl3pPr marL="167057" indent="0">
              <a:lnSpc>
                <a:spcPct val="100000"/>
              </a:lnSpc>
              <a:spcAft>
                <a:spcPts val="883"/>
              </a:spcAft>
              <a:buNone/>
              <a:tabLst/>
              <a:defRPr sz="1443">
                <a:solidFill>
                  <a:schemeClr val="tx1"/>
                </a:solidFill>
              </a:defRPr>
            </a:lvl3pPr>
            <a:lvl4pPr marL="331824" indent="0">
              <a:buNone/>
              <a:defRPr/>
            </a:lvl4pPr>
            <a:lvl5pPr marL="49430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2" name="TextBox 11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52887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s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3951" y="1312659"/>
            <a:ext cx="6751519" cy="4826969"/>
          </a:xfrm>
          <a:solidFill>
            <a:schemeClr val="bg1">
              <a:lumMod val="95000"/>
            </a:schemeClr>
          </a:solidFill>
          <a:ln w="63500">
            <a:solidFill>
              <a:schemeClr val="accent5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187457" y="1312652"/>
            <a:ext cx="4511647" cy="4826970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451"/>
              </a:spcBef>
              <a:spcAft>
                <a:spcPts val="883"/>
              </a:spcAft>
              <a:buNone/>
              <a:defRPr sz="1441" b="0">
                <a:latin typeface="+mn-lt"/>
                <a:cs typeface="Segoe UI Semibold" panose="020B0702040204020203" pitchFamily="34" charset="0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8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192074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sights secti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0609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8C5C-F16A-43DF-811B-2A5D9466C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79EE07-6843-46A2-9596-0747823B72BA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E29E-6C97-41E6-88EB-43C26A66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6EA77-ECE7-4DE4-8FE9-313D3087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0E87C8-2A02-4BAE-9466-502BBBEDA2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1206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46638" t="28313" r="2844" b="17827"/>
          <a:stretch/>
        </p:blipFill>
        <p:spPr>
          <a:xfrm>
            <a:off x="-22985" y="-22989"/>
            <a:ext cx="12228156" cy="6873566"/>
          </a:xfrm>
          <a:prstGeom prst="rect">
            <a:avLst/>
          </a:prstGeom>
        </p:spPr>
      </p:pic>
      <p:sp>
        <p:nvSpPr>
          <p:cNvPr id="90" name="Title 1"/>
          <p:cNvSpPr txBox="1">
            <a:spLocks/>
          </p:cNvSpPr>
          <p:nvPr userDrawn="1"/>
        </p:nvSpPr>
        <p:spPr>
          <a:xfrm>
            <a:off x="303808" y="333918"/>
            <a:ext cx="5141369" cy="3406726"/>
          </a:xfrm>
          <a:prstGeom prst="rect">
            <a:avLst/>
          </a:prstGeom>
        </p:spPr>
        <p:txBody>
          <a:bodyPr vert="horz" wrap="square" lIns="107556" tIns="67223" rIns="107556" bIns="67223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3971" dirty="0">
              <a:solidFill>
                <a:srgbClr val="0072C6"/>
              </a:solidFill>
            </a:endParaRP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29855" y="3077042"/>
            <a:ext cx="2510132" cy="1574947"/>
            <a:chOff x="517790" y="2775167"/>
            <a:chExt cx="2862475" cy="1795765"/>
          </a:xfrm>
        </p:grpSpPr>
        <p:sp>
          <p:nvSpPr>
            <p:cNvPr id="91" name="Freeform 90"/>
            <p:cNvSpPr/>
            <p:nvPr userDrawn="1"/>
          </p:nvSpPr>
          <p:spPr bwMode="auto">
            <a:xfrm>
              <a:off x="517790" y="2775167"/>
              <a:ext cx="2862475" cy="1795765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rgbClr val="0065B2">
                <a:alpha val="35000"/>
              </a:srgb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2" name="Freeform 91"/>
            <p:cNvSpPr>
              <a:spLocks noChangeAspect="1"/>
            </p:cNvSpPr>
            <p:nvPr userDrawn="1"/>
          </p:nvSpPr>
          <p:spPr bwMode="auto">
            <a:xfrm>
              <a:off x="940381" y="3107853"/>
              <a:ext cx="2013729" cy="1275027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3" name="Freeform 92"/>
            <p:cNvSpPr>
              <a:spLocks noChangeAspect="1"/>
            </p:cNvSpPr>
            <p:nvPr userDrawn="1"/>
          </p:nvSpPr>
          <p:spPr bwMode="auto">
            <a:xfrm>
              <a:off x="1312097" y="3379499"/>
              <a:ext cx="1273865" cy="806571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4" name="Freeform 93"/>
            <p:cNvSpPr>
              <a:spLocks noChangeAspect="1"/>
            </p:cNvSpPr>
            <p:nvPr userDrawn="1"/>
          </p:nvSpPr>
          <p:spPr bwMode="auto">
            <a:xfrm>
              <a:off x="1584147" y="3587566"/>
              <a:ext cx="729764" cy="462064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8349" h="545581">
                  <a:moveTo>
                    <a:pt x="490507" y="0"/>
                  </a:moveTo>
                  <a:cubicBezTo>
                    <a:pt x="636654" y="0"/>
                    <a:pt x="755129" y="118475"/>
                    <a:pt x="755129" y="264622"/>
                  </a:cubicBezTo>
                  <a:lnTo>
                    <a:pt x="753041" y="285331"/>
                  </a:lnTo>
                  <a:lnTo>
                    <a:pt x="798544" y="294518"/>
                  </a:lnTo>
                  <a:cubicBezTo>
                    <a:pt x="845442" y="314354"/>
                    <a:pt x="878349" y="360792"/>
                    <a:pt x="878349" y="414915"/>
                  </a:cubicBezTo>
                  <a:cubicBezTo>
                    <a:pt x="878349" y="469039"/>
                    <a:pt x="845442" y="515477"/>
                    <a:pt x="798544" y="535313"/>
                  </a:cubicBezTo>
                  <a:lnTo>
                    <a:pt x="759827" y="543129"/>
                  </a:lnTo>
                  <a:lnTo>
                    <a:pt x="753908" y="545581"/>
                  </a:lnTo>
                  <a:lnTo>
                    <a:pt x="747683" y="545581"/>
                  </a:lnTo>
                  <a:lnTo>
                    <a:pt x="190471" y="545581"/>
                  </a:lnTo>
                  <a:lnTo>
                    <a:pt x="166602" y="545581"/>
                  </a:lnTo>
                  <a:lnTo>
                    <a:pt x="158924" y="542401"/>
                  </a:lnTo>
                  <a:lnTo>
                    <a:pt x="152084" y="541712"/>
                  </a:lnTo>
                  <a:cubicBezTo>
                    <a:pt x="65290" y="523951"/>
                    <a:pt x="0" y="447155"/>
                    <a:pt x="0" y="355110"/>
                  </a:cubicBezTo>
                  <a:cubicBezTo>
                    <a:pt x="0" y="249916"/>
                    <a:pt x="85277" y="164639"/>
                    <a:pt x="190471" y="164639"/>
                  </a:cubicBezTo>
                  <a:cubicBezTo>
                    <a:pt x="203620" y="164639"/>
                    <a:pt x="216458" y="165972"/>
                    <a:pt x="228858" y="168509"/>
                  </a:cubicBezTo>
                  <a:lnTo>
                    <a:pt x="244320" y="173309"/>
                  </a:lnTo>
                  <a:lnTo>
                    <a:pt x="246680" y="161619"/>
                  </a:lnTo>
                  <a:cubicBezTo>
                    <a:pt x="286852" y="66642"/>
                    <a:pt x="380897" y="0"/>
                    <a:pt x="490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33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IN" sz="1471" b="1" dirty="0">
                <a:solidFill>
                  <a:srgbClr val="FFFFFF"/>
                </a:solidFill>
                <a:latin typeface="Segoe UI 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303807" y="285017"/>
            <a:ext cx="5258796" cy="2430576"/>
          </a:xfrm>
        </p:spPr>
        <p:txBody>
          <a:bodyPr lIns="146304" tIns="91440" rIns="146304" bIns="91440"/>
          <a:lstStyle>
            <a:lvl1pPr marL="0" indent="0" algn="l">
              <a:buNone/>
              <a:defRPr sz="3971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697922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63948" y="254721"/>
            <a:ext cx="11424437" cy="1054884"/>
          </a:xfrm>
        </p:spPr>
        <p:txBody>
          <a:bodyPr lIns="146304" tIns="91440" rIns="146304" bIns="91440"/>
          <a:lstStyle>
            <a:lvl1pPr>
              <a:lnSpc>
                <a:spcPts val="4541"/>
              </a:lnSpc>
              <a:defRPr sz="294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sit.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15281" y="1324191"/>
            <a:ext cx="4273107" cy="4853157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883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Aft>
                <a:spcPts val="883"/>
              </a:spcAft>
              <a:buNone/>
              <a:defRPr sz="1443">
                <a:solidFill>
                  <a:schemeClr val="tx1"/>
                </a:solidFill>
              </a:defRPr>
            </a:lvl2pPr>
            <a:lvl3pPr marL="167057" indent="0">
              <a:lnSpc>
                <a:spcPct val="100000"/>
              </a:lnSpc>
              <a:spcAft>
                <a:spcPts val="883"/>
              </a:spcAft>
              <a:buNone/>
              <a:tabLst/>
              <a:defRPr sz="1443">
                <a:solidFill>
                  <a:schemeClr val="tx1"/>
                </a:solidFill>
              </a:defRPr>
            </a:lvl3pPr>
            <a:lvl4pPr marL="331824" indent="0">
              <a:buNone/>
              <a:defRPr/>
            </a:lvl4pPr>
            <a:lvl5pPr marL="49430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4574" y="1324595"/>
            <a:ext cx="7151167" cy="4852747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11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12" name="TextBox 11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140722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u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73025">
            <a:solidFill>
              <a:srgbClr val="0072C6"/>
            </a:solidFill>
            <a:miter lim="800000"/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3" y="1350547"/>
            <a:ext cx="3982987" cy="4826970"/>
          </a:xfrm>
        </p:spPr>
        <p:txBody>
          <a:bodyPr wrap="square">
            <a:norm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883"/>
              </a:spcAft>
              <a:buClr>
                <a:schemeClr val="tx1"/>
              </a:buClr>
              <a:buFont typeface="Wingdings" pitchFamily="2" charset="2"/>
              <a:buNone/>
              <a:defRPr sz="1764">
                <a:solidFill>
                  <a:srgbClr val="0072C6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883"/>
              </a:spcAft>
              <a:buNone/>
              <a:defRPr sz="1441"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13" name="TextBox 12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0072C6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003963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63951" y="254727"/>
            <a:ext cx="11420452" cy="1057931"/>
          </a:xfrm>
        </p:spPr>
        <p:txBody>
          <a:bodyPr lIns="146304" tIns="91440" rIns="146304" bIns="91440" anchor="ctr" anchorCtr="0"/>
          <a:lstStyle>
            <a:lvl1pPr marL="0" indent="0">
              <a:buNone/>
              <a:defRPr sz="294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5pPr marL="75635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465730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ud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887" y="2084173"/>
            <a:ext cx="8058228" cy="1793104"/>
          </a:xfrm>
        </p:spPr>
        <p:txBody>
          <a:bodyPr/>
          <a:lstStyle>
            <a:lvl1pPr>
              <a:defRPr sz="4413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57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704871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3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0072C6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003963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 fontAlgn="auto">
                <a:lnSpc>
                  <a:spcPts val="2251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863551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059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2331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233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>
              <a:defRPr/>
            </a:pPr>
            <a:fld id="{56442AAA-6A77-5942-BCC4-0CCA4B0626F8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433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8A0AC42-AA1D-4944-8D96-660DE70C7E1B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5972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tter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439"/>
          <p:cNvGrpSpPr/>
          <p:nvPr userDrawn="1"/>
        </p:nvGrpSpPr>
        <p:grpSpPr>
          <a:xfrm>
            <a:off x="73660" y="62261"/>
            <a:ext cx="12105893" cy="3362070"/>
            <a:chOff x="75133" y="63500"/>
            <a:chExt cx="12348642" cy="3429000"/>
          </a:xfrm>
        </p:grpSpPr>
        <p:grpSp>
          <p:nvGrpSpPr>
            <p:cNvPr id="5" name="Group 1364"/>
            <p:cNvGrpSpPr>
              <a:grpSpLocks noChangeAspect="1"/>
            </p:cNvGrpSpPr>
            <p:nvPr/>
          </p:nvGrpSpPr>
          <p:grpSpPr>
            <a:xfrm>
              <a:off x="75133" y="63500"/>
              <a:ext cx="6198230" cy="3429000"/>
              <a:chOff x="88900" y="16253"/>
              <a:chExt cx="12361342" cy="6838572"/>
            </a:xfrm>
          </p:grpSpPr>
          <p:sp>
            <p:nvSpPr>
              <p:cNvPr id="643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4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5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6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7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8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49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0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1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2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3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4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5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6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7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8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59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0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1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2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3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4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5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6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7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8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69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0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1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2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3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4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5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6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7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8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79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0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1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82" name="Group 740"/>
              <p:cNvGrpSpPr/>
              <p:nvPr/>
            </p:nvGrpSpPr>
            <p:grpSpPr>
              <a:xfrm>
                <a:off x="2143112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7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683" name="Group 746"/>
              <p:cNvGrpSpPr/>
              <p:nvPr/>
            </p:nvGrpSpPr>
            <p:grpSpPr>
              <a:xfrm>
                <a:off x="4559759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7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84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5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6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7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8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9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0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1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92" name="Group 740"/>
              <p:cNvGrpSpPr/>
              <p:nvPr/>
            </p:nvGrpSpPr>
            <p:grpSpPr>
              <a:xfrm>
                <a:off x="5930616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7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93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4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5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6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97" name="Group 746"/>
              <p:cNvGrpSpPr/>
              <p:nvPr/>
            </p:nvGrpSpPr>
            <p:grpSpPr>
              <a:xfrm>
                <a:off x="10744892" y="63841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98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9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00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26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7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01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702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5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6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03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4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5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6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7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8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9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0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1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12" name="Group 740"/>
              <p:cNvGrpSpPr/>
              <p:nvPr/>
            </p:nvGrpSpPr>
            <p:grpSpPr>
              <a:xfrm>
                <a:off x="11309752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4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5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13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4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5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6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7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8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9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0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1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2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3" name="Group 746"/>
              <p:cNvGrpSpPr/>
              <p:nvPr/>
            </p:nvGrpSpPr>
            <p:grpSpPr>
              <a:xfrm>
                <a:off x="2852473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24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5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6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27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3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4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28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9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0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1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32" name="Group 740"/>
              <p:cNvGrpSpPr/>
              <p:nvPr/>
            </p:nvGrpSpPr>
            <p:grpSpPr>
              <a:xfrm>
                <a:off x="4495231" y="57814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3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33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4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5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6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7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8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9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0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1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2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3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4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5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6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47" name="Group 740"/>
              <p:cNvGrpSpPr/>
              <p:nvPr/>
            </p:nvGrpSpPr>
            <p:grpSpPr>
              <a:xfrm>
                <a:off x="7781911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3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48" name="Group 746"/>
              <p:cNvGrpSpPr/>
              <p:nvPr/>
            </p:nvGrpSpPr>
            <p:grpSpPr>
              <a:xfrm>
                <a:off x="10201492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3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49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0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1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2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53" name="Group 740"/>
              <p:cNvGrpSpPr/>
              <p:nvPr/>
            </p:nvGrpSpPr>
            <p:grpSpPr>
              <a:xfrm>
                <a:off x="11574305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22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3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54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21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2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755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20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1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56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7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8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59" name="Group 746"/>
              <p:cNvGrpSpPr/>
              <p:nvPr/>
            </p:nvGrpSpPr>
            <p:grpSpPr>
              <a:xfrm>
                <a:off x="8463837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2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0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1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2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3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9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20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4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5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6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67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8" name="Group 740"/>
              <p:cNvGrpSpPr/>
              <p:nvPr/>
            </p:nvGrpSpPr>
            <p:grpSpPr>
              <a:xfrm>
                <a:off x="10109715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9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69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0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1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2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3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4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5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6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7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8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79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80" name="Group 746"/>
              <p:cNvGrpSpPr/>
              <p:nvPr/>
            </p:nvGrpSpPr>
            <p:grpSpPr>
              <a:xfrm>
                <a:off x="4493794" y="50936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9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81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2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3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784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5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6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7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8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9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0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1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2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93" name="Group 740"/>
              <p:cNvGrpSpPr/>
              <p:nvPr/>
            </p:nvGrpSpPr>
            <p:grpSpPr>
              <a:xfrm>
                <a:off x="5035577" y="44860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9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94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5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6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7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8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9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0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1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2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3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4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5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6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7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8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9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0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1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2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3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4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5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16" name="Group 740"/>
              <p:cNvGrpSpPr/>
              <p:nvPr/>
            </p:nvGrpSpPr>
            <p:grpSpPr>
              <a:xfrm>
                <a:off x="2168512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8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9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17" name="Group 746"/>
              <p:cNvGrpSpPr/>
              <p:nvPr/>
            </p:nvGrpSpPr>
            <p:grpSpPr>
              <a:xfrm>
                <a:off x="4585159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8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18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9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0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1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2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3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4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5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26" name="Group 740"/>
              <p:cNvGrpSpPr/>
              <p:nvPr/>
            </p:nvGrpSpPr>
            <p:grpSpPr>
              <a:xfrm>
                <a:off x="5956016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8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27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8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9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0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31" name="Group 746"/>
              <p:cNvGrpSpPr/>
              <p:nvPr/>
            </p:nvGrpSpPr>
            <p:grpSpPr>
              <a:xfrm>
                <a:off x="10770292" y="38060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8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2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3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34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1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5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836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6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7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37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8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9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0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1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2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3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4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5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46" name="Group 740"/>
              <p:cNvGrpSpPr/>
              <p:nvPr/>
            </p:nvGrpSpPr>
            <p:grpSpPr>
              <a:xfrm>
                <a:off x="11335152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47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8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9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0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1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2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3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4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5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6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57" name="Group 746"/>
              <p:cNvGrpSpPr/>
              <p:nvPr/>
            </p:nvGrpSpPr>
            <p:grpSpPr>
              <a:xfrm>
                <a:off x="2877873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58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9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0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61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4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5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62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3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4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5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66" name="Group 740"/>
              <p:cNvGrpSpPr/>
              <p:nvPr/>
            </p:nvGrpSpPr>
            <p:grpSpPr>
              <a:xfrm>
                <a:off x="4520631" y="3139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67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8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9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0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1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2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3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4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5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6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7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8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79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0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81" name="Group 740"/>
              <p:cNvGrpSpPr/>
              <p:nvPr/>
            </p:nvGrpSpPr>
            <p:grpSpPr>
              <a:xfrm>
                <a:off x="7807311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2" name="Group 746"/>
              <p:cNvGrpSpPr/>
              <p:nvPr/>
            </p:nvGrpSpPr>
            <p:grpSpPr>
              <a:xfrm>
                <a:off x="10226892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4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83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4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5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86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87" name="Group 740"/>
              <p:cNvGrpSpPr/>
              <p:nvPr/>
            </p:nvGrpSpPr>
            <p:grpSpPr>
              <a:xfrm>
                <a:off x="11599705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4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8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13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4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889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2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3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0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1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2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93" name="Group 746"/>
              <p:cNvGrpSpPr/>
              <p:nvPr/>
            </p:nvGrpSpPr>
            <p:grpSpPr>
              <a:xfrm>
                <a:off x="8489237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1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2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4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5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6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97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10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1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98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9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0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1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02" name="Group 740"/>
              <p:cNvGrpSpPr/>
              <p:nvPr/>
            </p:nvGrpSpPr>
            <p:grpSpPr>
              <a:xfrm>
                <a:off x="10135115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03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4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5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6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7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8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9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0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1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2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3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14" name="Group 746"/>
              <p:cNvGrpSpPr/>
              <p:nvPr/>
            </p:nvGrpSpPr>
            <p:grpSpPr>
              <a:xfrm>
                <a:off x="4519194" y="25155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10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15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6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7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918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19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0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1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2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3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4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5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6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27" name="Group 740"/>
              <p:cNvGrpSpPr/>
              <p:nvPr/>
            </p:nvGrpSpPr>
            <p:grpSpPr>
              <a:xfrm>
                <a:off x="5060977" y="19079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28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29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0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1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2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3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4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5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6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7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8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9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0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1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2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3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4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5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6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7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8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9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50" name="Group 740"/>
              <p:cNvGrpSpPr/>
              <p:nvPr/>
            </p:nvGrpSpPr>
            <p:grpSpPr>
              <a:xfrm>
                <a:off x="7820011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10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1" name="Group 746"/>
              <p:cNvGrpSpPr/>
              <p:nvPr/>
            </p:nvGrpSpPr>
            <p:grpSpPr>
              <a:xfrm>
                <a:off x="10239592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9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10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52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3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4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5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56" name="Group 740"/>
              <p:cNvGrpSpPr/>
              <p:nvPr/>
            </p:nvGrpSpPr>
            <p:grpSpPr>
              <a:xfrm>
                <a:off x="11612405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9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7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08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9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958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7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8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59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0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1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2" name="Group 746"/>
              <p:cNvGrpSpPr/>
              <p:nvPr/>
            </p:nvGrpSpPr>
            <p:grpSpPr>
              <a:xfrm>
                <a:off x="8501937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7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63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4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5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6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6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7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67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8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69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0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71" name="Group 740"/>
              <p:cNvGrpSpPr/>
              <p:nvPr/>
            </p:nvGrpSpPr>
            <p:grpSpPr>
              <a:xfrm>
                <a:off x="10147815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6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72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3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4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5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6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7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8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79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0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1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2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83" name="Group 746"/>
              <p:cNvGrpSpPr/>
              <p:nvPr/>
            </p:nvGrpSpPr>
            <p:grpSpPr>
              <a:xfrm>
                <a:off x="4531894" y="1334439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84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5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6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987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8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9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0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1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2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3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4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5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96" name="Group 740"/>
              <p:cNvGrpSpPr/>
              <p:nvPr/>
            </p:nvGrpSpPr>
            <p:grpSpPr>
              <a:xfrm>
                <a:off x="5073677" y="726888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97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8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9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0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1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2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3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4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5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6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7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8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9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0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1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2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3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4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5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6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17" name="Group 740"/>
              <p:cNvGrpSpPr/>
              <p:nvPr/>
            </p:nvGrpSpPr>
            <p:grpSpPr>
              <a:xfrm>
                <a:off x="2206612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018" name="Group 746"/>
              <p:cNvGrpSpPr/>
              <p:nvPr/>
            </p:nvGrpSpPr>
            <p:grpSpPr>
              <a:xfrm>
                <a:off x="4623259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5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19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0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1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2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3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4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5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6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27" name="Group 740"/>
              <p:cNvGrpSpPr/>
              <p:nvPr/>
            </p:nvGrpSpPr>
            <p:grpSpPr>
              <a:xfrm>
                <a:off x="5994116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05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28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9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0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1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032" name="Group 746"/>
              <p:cNvGrpSpPr/>
              <p:nvPr/>
            </p:nvGrpSpPr>
            <p:grpSpPr>
              <a:xfrm>
                <a:off x="10808392" y="46874"/>
                <a:ext cx="348520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05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33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4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5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036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04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4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05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037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8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9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40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1364"/>
            <p:cNvGrpSpPr>
              <a:grpSpLocks noChangeAspect="1"/>
            </p:cNvGrpSpPr>
            <p:nvPr/>
          </p:nvGrpSpPr>
          <p:grpSpPr>
            <a:xfrm>
              <a:off x="6225545" y="63500"/>
              <a:ext cx="6198230" cy="3429000"/>
              <a:chOff x="88900" y="16253"/>
              <a:chExt cx="12361342" cy="6838572"/>
            </a:xfrm>
          </p:grpSpPr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1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4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5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46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4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4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47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3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4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48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9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0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3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4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5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56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3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57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8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0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1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3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2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3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4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62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3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5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66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61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67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8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69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0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1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2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3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4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5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6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61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77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8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79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0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1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2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3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4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5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6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87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61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88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89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0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1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60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1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2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3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4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5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96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60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97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0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1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2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3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4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5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6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7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8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09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0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11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2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9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13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4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5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16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17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9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8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58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9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19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0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1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2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23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4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5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6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27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6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7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28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2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6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4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5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5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48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7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8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8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9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1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2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3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4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5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6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7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8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79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80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5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81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5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82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3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4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5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6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7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8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89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0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4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5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1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5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4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6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8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53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4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9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00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27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8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9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0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1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2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3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4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5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36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1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2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1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2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2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5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51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2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6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1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1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2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3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4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5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6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7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8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9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0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1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2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3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4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45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0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1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46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50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47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8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49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0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51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50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52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49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50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53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8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9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54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5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6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57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8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58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59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0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61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73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4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5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6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7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8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9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0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1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82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62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3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4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5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66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7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67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8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69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0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1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2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3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4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5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6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77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78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6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7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79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0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1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82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3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4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5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6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7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8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89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0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91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92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3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4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5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6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7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8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99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0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1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2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3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4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5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6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7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8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09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0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1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2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3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14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15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6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16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7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8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19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20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6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21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45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6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22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41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2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3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4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5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6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7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8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9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50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23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4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5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26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3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4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27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8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29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30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29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0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1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2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3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4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5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6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7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38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31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2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3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4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35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36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7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8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39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0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1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2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3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4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5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6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47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2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48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49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0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351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2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3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4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5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6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7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8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59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60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3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4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61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2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3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4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5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6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7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8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69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0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1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2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3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4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5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6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7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8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79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0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81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21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2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382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19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20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83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4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5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6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7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8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89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0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91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417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8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92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3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4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5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396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415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6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397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8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399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400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405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6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7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8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09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0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1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2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3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414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401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2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3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404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279" name="Group 2440"/>
          <p:cNvGrpSpPr/>
          <p:nvPr userDrawn="1"/>
        </p:nvGrpSpPr>
        <p:grpSpPr>
          <a:xfrm>
            <a:off x="87155" y="3446122"/>
            <a:ext cx="12105893" cy="3362070"/>
            <a:chOff x="75133" y="63500"/>
            <a:chExt cx="12348642" cy="3429000"/>
          </a:xfrm>
        </p:grpSpPr>
        <p:grpSp>
          <p:nvGrpSpPr>
            <p:cNvPr id="1280" name="Group 1364"/>
            <p:cNvGrpSpPr>
              <a:grpSpLocks noChangeAspect="1"/>
            </p:cNvGrpSpPr>
            <p:nvPr/>
          </p:nvGrpSpPr>
          <p:grpSpPr>
            <a:xfrm>
              <a:off x="75133" y="63500"/>
              <a:ext cx="6198188" cy="3428988"/>
              <a:chOff x="88900" y="16253"/>
              <a:chExt cx="12361342" cy="6838572"/>
            </a:xfrm>
          </p:grpSpPr>
          <p:sp>
            <p:nvSpPr>
              <p:cNvPr id="1918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19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0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1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2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3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4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5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6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7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8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29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0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1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2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3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4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5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6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7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8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39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0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1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2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3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4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5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6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7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8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49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0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1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2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3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4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5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56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57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5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5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958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5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5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59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0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1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2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3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4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5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6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67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4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68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69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0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1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72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3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4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75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53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4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6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977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52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3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78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79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0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1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2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3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4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5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6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87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2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88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89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0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1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2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3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4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5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6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997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998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999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0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1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02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51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2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03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4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5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6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07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1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1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08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09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0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1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2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3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4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5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6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7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8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19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0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1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22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0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23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50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24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5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6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27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28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50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29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9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50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30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8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9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1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2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3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34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5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6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37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38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7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8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39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0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1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2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43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7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7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44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5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6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7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8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49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0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1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2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3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4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55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68" name="Freeform 2467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9" name="Freeform 2468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56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7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58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059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0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1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2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3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4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5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6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67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68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69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0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1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2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3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4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5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6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7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8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79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0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1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2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3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4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5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6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7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8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89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0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91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092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6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093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4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5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6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7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8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099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0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1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6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6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02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3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4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5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6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5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07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08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09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0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111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3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4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12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3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4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5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6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7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8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19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0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21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22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3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4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5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6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7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8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29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0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1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32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33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4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5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36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42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3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37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8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39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0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41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42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3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4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5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6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7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8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49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0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1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4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5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56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2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2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57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41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58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59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0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1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62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41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63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40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1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164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9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40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65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6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67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68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9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69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0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1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72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8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9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73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4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5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6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77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78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79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0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1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2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3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4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5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6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7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88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89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8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8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190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1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2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193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4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5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6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7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8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199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0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1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02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03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4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5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6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7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8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09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0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1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2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3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4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5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6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7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8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19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0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1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2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3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4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25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26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7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27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8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29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0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31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7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32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236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7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33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5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6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34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5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6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37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5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5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38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39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0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41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4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4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42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3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4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5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46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47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8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49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0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1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2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3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4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5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6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57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58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59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0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1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2262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3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4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5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6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7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8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69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0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71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72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3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4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5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6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7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8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79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0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1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2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3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4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5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6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7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8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89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0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1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292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3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2293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3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3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294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5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6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7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8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299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0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1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2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232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03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4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5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6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307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232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08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09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0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2311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231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1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232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2312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3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4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2315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281" name="Group 1364"/>
            <p:cNvGrpSpPr>
              <a:grpSpLocks noChangeAspect="1"/>
            </p:cNvGrpSpPr>
            <p:nvPr/>
          </p:nvGrpSpPr>
          <p:grpSpPr>
            <a:xfrm>
              <a:off x="6225545" y="63500"/>
              <a:ext cx="6198188" cy="3428988"/>
              <a:chOff x="88900" y="16253"/>
              <a:chExt cx="12361342" cy="6838572"/>
            </a:xfrm>
          </p:grpSpPr>
          <p:sp>
            <p:nvSpPr>
              <p:cNvPr id="1282" name="Freeform 5"/>
              <p:cNvSpPr>
                <a:spLocks/>
              </p:cNvSpPr>
              <p:nvPr/>
            </p:nvSpPr>
            <p:spPr bwMode="auto">
              <a:xfrm>
                <a:off x="12010713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3" name="Freeform 20"/>
              <p:cNvSpPr>
                <a:spLocks noEditPoints="1"/>
              </p:cNvSpPr>
              <p:nvPr/>
            </p:nvSpPr>
            <p:spPr bwMode="auto">
              <a:xfrm>
                <a:off x="8771670" y="532070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4" name="Freeform 7"/>
              <p:cNvSpPr>
                <a:spLocks/>
              </p:cNvSpPr>
              <p:nvPr/>
            </p:nvSpPr>
            <p:spPr bwMode="auto">
              <a:xfrm>
                <a:off x="9062450" y="532070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5" name="Freeform 8"/>
              <p:cNvSpPr>
                <a:spLocks/>
              </p:cNvSpPr>
              <p:nvPr/>
            </p:nvSpPr>
            <p:spPr bwMode="auto">
              <a:xfrm>
                <a:off x="9309524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6" name="Freeform 13"/>
              <p:cNvSpPr>
                <a:spLocks/>
              </p:cNvSpPr>
              <p:nvPr/>
            </p:nvSpPr>
            <p:spPr bwMode="auto">
              <a:xfrm>
                <a:off x="9548793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7" name="Freeform 16"/>
              <p:cNvSpPr>
                <a:spLocks noEditPoints="1"/>
              </p:cNvSpPr>
              <p:nvPr/>
            </p:nvSpPr>
            <p:spPr bwMode="auto">
              <a:xfrm>
                <a:off x="9741250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8" name="Freeform 23"/>
              <p:cNvSpPr>
                <a:spLocks/>
              </p:cNvSpPr>
              <p:nvPr/>
            </p:nvSpPr>
            <p:spPr bwMode="auto">
              <a:xfrm>
                <a:off x="10063747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89" name="Freeform 29"/>
              <p:cNvSpPr>
                <a:spLocks/>
              </p:cNvSpPr>
              <p:nvPr/>
            </p:nvSpPr>
            <p:spPr bwMode="auto">
              <a:xfrm>
                <a:off x="10550089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0" name="Freeform 32"/>
              <p:cNvSpPr>
                <a:spLocks noEditPoints="1"/>
              </p:cNvSpPr>
              <p:nvPr/>
            </p:nvSpPr>
            <p:spPr bwMode="auto">
              <a:xfrm>
                <a:off x="10745147" y="519066"/>
                <a:ext cx="249673" cy="379712"/>
              </a:xfrm>
              <a:custGeom>
                <a:avLst/>
                <a:gdLst>
                  <a:gd name="T0" fmla="*/ 34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4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3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4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4" y="100"/>
                      <a:pt x="45" y="104"/>
                      <a:pt x="34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7" y="91"/>
                      <a:pt x="53" y="78"/>
                      <a:pt x="53" y="53"/>
                    </a:cubicBezTo>
                    <a:cubicBezTo>
                      <a:pt x="53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1" name="Freeform 17"/>
              <p:cNvSpPr>
                <a:spLocks/>
              </p:cNvSpPr>
              <p:nvPr/>
            </p:nvSpPr>
            <p:spPr bwMode="auto">
              <a:xfrm>
                <a:off x="11044527" y="532070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2" name="Freeform 18"/>
              <p:cNvSpPr>
                <a:spLocks noEditPoints="1"/>
              </p:cNvSpPr>
              <p:nvPr/>
            </p:nvSpPr>
            <p:spPr bwMode="auto">
              <a:xfrm>
                <a:off x="112317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3" name="Freeform 19"/>
              <p:cNvSpPr>
                <a:spLocks/>
              </p:cNvSpPr>
              <p:nvPr/>
            </p:nvSpPr>
            <p:spPr bwMode="auto">
              <a:xfrm>
                <a:off x="11530871" y="532070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4" name="Freeform 20"/>
              <p:cNvSpPr>
                <a:spLocks noEditPoints="1"/>
              </p:cNvSpPr>
              <p:nvPr/>
            </p:nvSpPr>
            <p:spPr bwMode="auto">
              <a:xfrm>
                <a:off x="11720727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5" name="Freeform 5"/>
              <p:cNvSpPr>
                <a:spLocks/>
              </p:cNvSpPr>
              <p:nvPr/>
            </p:nvSpPr>
            <p:spPr bwMode="auto">
              <a:xfrm>
                <a:off x="12010713" y="29257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6" name="Freeform 9"/>
              <p:cNvSpPr>
                <a:spLocks noEditPoints="1"/>
              </p:cNvSpPr>
              <p:nvPr/>
            </p:nvSpPr>
            <p:spPr bwMode="auto">
              <a:xfrm>
                <a:off x="12197968" y="2405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4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7"/>
                      <a:pt x="17" y="54"/>
                    </a:cubicBezTo>
                    <a:cubicBezTo>
                      <a:pt x="17" y="79"/>
                      <a:pt x="23" y="91"/>
                      <a:pt x="35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7" name="Freeform 20"/>
              <p:cNvSpPr>
                <a:spLocks noEditPoints="1"/>
              </p:cNvSpPr>
              <p:nvPr/>
            </p:nvSpPr>
            <p:spPr bwMode="auto">
              <a:xfrm>
                <a:off x="8771670" y="29257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8" name="Freeform 7"/>
              <p:cNvSpPr>
                <a:spLocks/>
              </p:cNvSpPr>
              <p:nvPr/>
            </p:nvSpPr>
            <p:spPr bwMode="auto">
              <a:xfrm>
                <a:off x="9062450" y="29257"/>
                <a:ext cx="132640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299" name="Freeform 8"/>
              <p:cNvSpPr>
                <a:spLocks/>
              </p:cNvSpPr>
              <p:nvPr/>
            </p:nvSpPr>
            <p:spPr bwMode="auto">
              <a:xfrm>
                <a:off x="9309524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0" name="Freeform 13"/>
              <p:cNvSpPr>
                <a:spLocks/>
              </p:cNvSpPr>
              <p:nvPr/>
            </p:nvSpPr>
            <p:spPr bwMode="auto">
              <a:xfrm>
                <a:off x="9548793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1" name="Freeform 16"/>
              <p:cNvSpPr>
                <a:spLocks noEditPoints="1"/>
              </p:cNvSpPr>
              <p:nvPr/>
            </p:nvSpPr>
            <p:spPr bwMode="auto">
              <a:xfrm>
                <a:off x="9741250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2" name="Freeform 23"/>
              <p:cNvSpPr>
                <a:spLocks/>
              </p:cNvSpPr>
              <p:nvPr/>
            </p:nvSpPr>
            <p:spPr bwMode="auto">
              <a:xfrm>
                <a:off x="10063747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3" name="Freeform 24"/>
              <p:cNvSpPr>
                <a:spLocks/>
              </p:cNvSpPr>
              <p:nvPr/>
            </p:nvSpPr>
            <p:spPr bwMode="auto">
              <a:xfrm>
                <a:off x="1031081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4" name="Freeform 29"/>
              <p:cNvSpPr>
                <a:spLocks/>
              </p:cNvSpPr>
              <p:nvPr/>
            </p:nvSpPr>
            <p:spPr bwMode="auto">
              <a:xfrm>
                <a:off x="1055008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5" name="Freeform 17"/>
              <p:cNvSpPr>
                <a:spLocks/>
              </p:cNvSpPr>
              <p:nvPr/>
            </p:nvSpPr>
            <p:spPr bwMode="auto">
              <a:xfrm>
                <a:off x="11044527" y="29257"/>
                <a:ext cx="130038" cy="366708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6" name="Freeform 18"/>
              <p:cNvSpPr>
                <a:spLocks noEditPoints="1"/>
              </p:cNvSpPr>
              <p:nvPr/>
            </p:nvSpPr>
            <p:spPr bwMode="auto">
              <a:xfrm>
                <a:off x="11231782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7" name="Freeform 19"/>
              <p:cNvSpPr>
                <a:spLocks/>
              </p:cNvSpPr>
              <p:nvPr/>
            </p:nvSpPr>
            <p:spPr bwMode="auto">
              <a:xfrm>
                <a:off x="11530871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8" name="Freeform 20"/>
              <p:cNvSpPr>
                <a:spLocks noEditPoints="1"/>
              </p:cNvSpPr>
              <p:nvPr/>
            </p:nvSpPr>
            <p:spPr bwMode="auto">
              <a:xfrm>
                <a:off x="11720727" y="16253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09" name="Freeform 20"/>
              <p:cNvSpPr>
                <a:spLocks noEditPoints="1"/>
              </p:cNvSpPr>
              <p:nvPr/>
            </p:nvSpPr>
            <p:spPr bwMode="auto">
              <a:xfrm>
                <a:off x="10265382" y="519066"/>
                <a:ext cx="252274" cy="379712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0" name="Freeform 5"/>
              <p:cNvSpPr>
                <a:spLocks/>
              </p:cNvSpPr>
              <p:nvPr/>
            </p:nvSpPr>
            <p:spPr bwMode="auto">
              <a:xfrm>
                <a:off x="12256837" y="532070"/>
                <a:ext cx="132640" cy="366707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1" name="Freeform 29"/>
              <p:cNvSpPr>
                <a:spLocks/>
              </p:cNvSpPr>
              <p:nvPr/>
            </p:nvSpPr>
            <p:spPr bwMode="auto">
              <a:xfrm>
                <a:off x="10797309" y="29257"/>
                <a:ext cx="135241" cy="36670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2" name="Freeform 18"/>
              <p:cNvSpPr>
                <a:spLocks noEditPoints="1"/>
              </p:cNvSpPr>
              <p:nvPr/>
            </p:nvSpPr>
            <p:spPr bwMode="auto">
              <a:xfrm>
                <a:off x="5000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3" name="Freeform 19"/>
              <p:cNvSpPr>
                <a:spLocks/>
              </p:cNvSpPr>
              <p:nvPr/>
            </p:nvSpPr>
            <p:spPr bwMode="auto">
              <a:xfrm>
                <a:off x="94934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4" name="Freeform 7"/>
              <p:cNvSpPr>
                <a:spLocks/>
              </p:cNvSpPr>
              <p:nvPr/>
            </p:nvSpPr>
            <p:spPr bwMode="auto">
              <a:xfrm>
                <a:off x="125025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5" name="Freeform 8"/>
              <p:cNvSpPr>
                <a:spLocks/>
              </p:cNvSpPr>
              <p:nvPr/>
            </p:nvSpPr>
            <p:spPr bwMode="auto">
              <a:xfrm>
                <a:off x="154787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6" name="Freeform 13"/>
              <p:cNvSpPr>
                <a:spLocks/>
              </p:cNvSpPr>
              <p:nvPr/>
            </p:nvSpPr>
            <p:spPr bwMode="auto">
              <a:xfrm>
                <a:off x="184219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7" name="Freeform 23"/>
              <p:cNvSpPr>
                <a:spLocks/>
              </p:cNvSpPr>
              <p:nvPr/>
            </p:nvSpPr>
            <p:spPr bwMode="auto">
              <a:xfrm>
                <a:off x="262111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8" name="Freeform 24"/>
              <p:cNvSpPr>
                <a:spLocks/>
              </p:cNvSpPr>
              <p:nvPr/>
            </p:nvSpPr>
            <p:spPr bwMode="auto">
              <a:xfrm>
                <a:off x="2922029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19" name="Freeform 29"/>
              <p:cNvSpPr>
                <a:spLocks/>
              </p:cNvSpPr>
              <p:nvPr/>
            </p:nvSpPr>
            <p:spPr bwMode="auto">
              <a:xfrm>
                <a:off x="3222945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0" name="Freeform 17"/>
              <p:cNvSpPr>
                <a:spLocks/>
              </p:cNvSpPr>
              <p:nvPr/>
            </p:nvSpPr>
            <p:spPr bwMode="auto">
              <a:xfrm>
                <a:off x="3523861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21" name="Group 740"/>
              <p:cNvGrpSpPr/>
              <p:nvPr/>
            </p:nvGrpSpPr>
            <p:grpSpPr>
              <a:xfrm>
                <a:off x="214312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91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22" name="Group 746"/>
              <p:cNvGrpSpPr/>
              <p:nvPr/>
            </p:nvGrpSpPr>
            <p:grpSpPr>
              <a:xfrm>
                <a:off x="4559772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91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23" name="Freeform 19"/>
              <p:cNvSpPr>
                <a:spLocks/>
              </p:cNvSpPr>
              <p:nvPr/>
            </p:nvSpPr>
            <p:spPr bwMode="auto">
              <a:xfrm>
                <a:off x="503776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4" name="Freeform 7"/>
              <p:cNvSpPr>
                <a:spLocks/>
              </p:cNvSpPr>
              <p:nvPr/>
            </p:nvSpPr>
            <p:spPr bwMode="auto">
              <a:xfrm>
                <a:off x="5338676" y="63899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5" name="Freeform 8"/>
              <p:cNvSpPr>
                <a:spLocks/>
              </p:cNvSpPr>
              <p:nvPr/>
            </p:nvSpPr>
            <p:spPr bwMode="auto">
              <a:xfrm>
                <a:off x="5636295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6" name="Freeform 23"/>
              <p:cNvSpPr>
                <a:spLocks/>
              </p:cNvSpPr>
              <p:nvPr/>
            </p:nvSpPr>
            <p:spPr bwMode="auto">
              <a:xfrm>
                <a:off x="6408617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7" name="Freeform 24"/>
              <p:cNvSpPr>
                <a:spLocks/>
              </p:cNvSpPr>
              <p:nvPr/>
            </p:nvSpPr>
            <p:spPr bwMode="auto">
              <a:xfrm>
                <a:off x="6709533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8" name="Freeform 17"/>
              <p:cNvSpPr>
                <a:spLocks/>
              </p:cNvSpPr>
              <p:nvPr/>
            </p:nvSpPr>
            <p:spPr bwMode="auto">
              <a:xfrm>
                <a:off x="7010449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29" name="Freeform 18"/>
              <p:cNvSpPr>
                <a:spLocks noEditPoints="1"/>
              </p:cNvSpPr>
              <p:nvPr/>
            </p:nvSpPr>
            <p:spPr bwMode="auto">
              <a:xfrm>
                <a:off x="730477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0" name="Freeform 20"/>
              <p:cNvSpPr>
                <a:spLocks noEditPoints="1"/>
              </p:cNvSpPr>
              <p:nvPr/>
            </p:nvSpPr>
            <p:spPr bwMode="auto">
              <a:xfrm>
                <a:off x="775404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1" name="Group 740"/>
              <p:cNvGrpSpPr/>
              <p:nvPr/>
            </p:nvGrpSpPr>
            <p:grpSpPr>
              <a:xfrm>
                <a:off x="5930629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91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2" name="Freeform 16"/>
              <p:cNvSpPr>
                <a:spLocks noEditPoints="1"/>
              </p:cNvSpPr>
              <p:nvPr/>
            </p:nvSpPr>
            <p:spPr bwMode="auto">
              <a:xfrm>
                <a:off x="9099463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3" name="Freeform 16"/>
              <p:cNvSpPr>
                <a:spLocks noEditPoints="1"/>
              </p:cNvSpPr>
              <p:nvPr/>
            </p:nvSpPr>
            <p:spPr bwMode="auto">
              <a:xfrm>
                <a:off x="984635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4" name="Freeform 5"/>
              <p:cNvSpPr>
                <a:spLocks/>
              </p:cNvSpPr>
              <p:nvPr/>
            </p:nvSpPr>
            <p:spPr bwMode="auto">
              <a:xfrm>
                <a:off x="9548733" y="63899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5" name="Freeform 20"/>
              <p:cNvSpPr>
                <a:spLocks noEditPoints="1"/>
              </p:cNvSpPr>
              <p:nvPr/>
            </p:nvSpPr>
            <p:spPr bwMode="auto">
              <a:xfrm>
                <a:off x="10295622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6" name="Group 746"/>
              <p:cNvGrpSpPr/>
              <p:nvPr/>
            </p:nvGrpSpPr>
            <p:grpSpPr>
              <a:xfrm>
                <a:off x="10744905" y="63841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91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1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37" name="Freeform 18"/>
              <p:cNvSpPr>
                <a:spLocks noEditPoints="1"/>
              </p:cNvSpPr>
              <p:nvPr/>
            </p:nvSpPr>
            <p:spPr bwMode="auto">
              <a:xfrm>
                <a:off x="11701249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38" name="Freeform 19"/>
              <p:cNvSpPr>
                <a:spLocks/>
              </p:cNvSpPr>
              <p:nvPr/>
            </p:nvSpPr>
            <p:spPr bwMode="auto">
              <a:xfrm>
                <a:off x="121505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39" name="Group 781"/>
              <p:cNvGrpSpPr/>
              <p:nvPr/>
            </p:nvGrpSpPr>
            <p:grpSpPr>
              <a:xfrm>
                <a:off x="520986" y="57660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90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90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40" name="Freeform 21"/>
              <p:cNvSpPr>
                <a:spLocks noEditPoints="1"/>
              </p:cNvSpPr>
              <p:nvPr/>
            </p:nvSpPr>
            <p:spPr bwMode="auto">
              <a:xfrm>
                <a:off x="11222893" y="63967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341" name="Group 781"/>
              <p:cNvGrpSpPr/>
              <p:nvPr/>
            </p:nvGrpSpPr>
            <p:grpSpPr>
              <a:xfrm>
                <a:off x="3818182" y="63687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9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9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42" name="Freeform 23"/>
              <p:cNvSpPr>
                <a:spLocks/>
              </p:cNvSpPr>
              <p:nvPr/>
            </p:nvSpPr>
            <p:spPr bwMode="auto">
              <a:xfrm>
                <a:off x="8203310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3" name="Freeform 24"/>
              <p:cNvSpPr>
                <a:spLocks/>
              </p:cNvSpPr>
              <p:nvPr/>
            </p:nvSpPr>
            <p:spPr bwMode="auto">
              <a:xfrm>
                <a:off x="8504226" y="63899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4" name="Freeform 17"/>
              <p:cNvSpPr>
                <a:spLocks/>
              </p:cNvSpPr>
              <p:nvPr/>
            </p:nvSpPr>
            <p:spPr bwMode="auto">
              <a:xfrm>
                <a:off x="8805142" y="63899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5" name="Freeform 19"/>
              <p:cNvSpPr>
                <a:spLocks/>
              </p:cNvSpPr>
              <p:nvPr/>
            </p:nvSpPr>
            <p:spPr bwMode="auto">
              <a:xfrm>
                <a:off x="1013391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6" name="Freeform 7"/>
              <p:cNvSpPr>
                <a:spLocks/>
              </p:cNvSpPr>
              <p:nvPr/>
            </p:nvSpPr>
            <p:spPr bwMode="auto">
              <a:xfrm>
                <a:off x="10430348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7" name="Freeform 8"/>
              <p:cNvSpPr>
                <a:spLocks/>
              </p:cNvSpPr>
              <p:nvPr/>
            </p:nvSpPr>
            <p:spPr bwMode="auto">
              <a:xfrm>
                <a:off x="1072348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8" name="Freeform 13"/>
              <p:cNvSpPr>
                <a:spLocks/>
              </p:cNvSpPr>
              <p:nvPr/>
            </p:nvSpPr>
            <p:spPr bwMode="auto">
              <a:xfrm>
                <a:off x="1101332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49" name="Freeform 23"/>
              <p:cNvSpPr>
                <a:spLocks/>
              </p:cNvSpPr>
              <p:nvPr/>
            </p:nvSpPr>
            <p:spPr bwMode="auto">
              <a:xfrm>
                <a:off x="1178326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0" name="Freeform 24"/>
              <p:cNvSpPr>
                <a:spLocks/>
              </p:cNvSpPr>
              <p:nvPr/>
            </p:nvSpPr>
            <p:spPr bwMode="auto">
              <a:xfrm>
                <a:off x="1207970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51" name="Group 740"/>
              <p:cNvGrpSpPr/>
              <p:nvPr/>
            </p:nvGrpSpPr>
            <p:grpSpPr>
              <a:xfrm>
                <a:off x="11309765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8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52" name="Freeform 18"/>
              <p:cNvSpPr>
                <a:spLocks noEditPoints="1"/>
              </p:cNvSpPr>
              <p:nvPr/>
            </p:nvSpPr>
            <p:spPr bwMode="auto">
              <a:xfrm>
                <a:off x="7623722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3" name="Freeform 20"/>
              <p:cNvSpPr>
                <a:spLocks noEditPoints="1"/>
              </p:cNvSpPr>
              <p:nvPr/>
            </p:nvSpPr>
            <p:spPr bwMode="auto">
              <a:xfrm>
                <a:off x="8068508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4" name="Freeform 16"/>
              <p:cNvSpPr>
                <a:spLocks noEditPoints="1"/>
              </p:cNvSpPr>
              <p:nvPr/>
            </p:nvSpPr>
            <p:spPr bwMode="auto">
              <a:xfrm>
                <a:off x="939599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5" name="Freeform 5"/>
              <p:cNvSpPr>
                <a:spLocks/>
              </p:cNvSpPr>
              <p:nvPr/>
            </p:nvSpPr>
            <p:spPr bwMode="auto">
              <a:xfrm>
                <a:off x="9840781" y="57872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6" name="Freeform 23"/>
              <p:cNvSpPr>
                <a:spLocks/>
              </p:cNvSpPr>
              <p:nvPr/>
            </p:nvSpPr>
            <p:spPr bwMode="auto">
              <a:xfrm>
                <a:off x="8513294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7" name="Freeform 24"/>
              <p:cNvSpPr>
                <a:spLocks/>
              </p:cNvSpPr>
              <p:nvPr/>
            </p:nvSpPr>
            <p:spPr bwMode="auto">
              <a:xfrm>
                <a:off x="8809726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8" name="Freeform 17"/>
              <p:cNvSpPr>
                <a:spLocks/>
              </p:cNvSpPr>
              <p:nvPr/>
            </p:nvSpPr>
            <p:spPr bwMode="auto">
              <a:xfrm>
                <a:off x="9106158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59" name="Freeform 24"/>
              <p:cNvSpPr>
                <a:spLocks/>
              </p:cNvSpPr>
              <p:nvPr/>
            </p:nvSpPr>
            <p:spPr bwMode="auto">
              <a:xfrm>
                <a:off x="1232679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0" name="Freeform 29"/>
              <p:cNvSpPr>
                <a:spLocks/>
              </p:cNvSpPr>
              <p:nvPr/>
            </p:nvSpPr>
            <p:spPr bwMode="auto">
              <a:xfrm>
                <a:off x="152911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1" name="Freeform 17"/>
              <p:cNvSpPr>
                <a:spLocks/>
              </p:cNvSpPr>
              <p:nvPr/>
            </p:nvSpPr>
            <p:spPr bwMode="auto">
              <a:xfrm>
                <a:off x="1825543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62" name="Group 746"/>
              <p:cNvGrpSpPr/>
              <p:nvPr/>
            </p:nvGrpSpPr>
            <p:grpSpPr>
              <a:xfrm>
                <a:off x="2852486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8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63" name="Freeform 19"/>
              <p:cNvSpPr>
                <a:spLocks/>
              </p:cNvSpPr>
              <p:nvPr/>
            </p:nvSpPr>
            <p:spPr bwMode="auto">
              <a:xfrm>
                <a:off x="332599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4" name="Freeform 7"/>
              <p:cNvSpPr>
                <a:spLocks/>
              </p:cNvSpPr>
              <p:nvPr/>
            </p:nvSpPr>
            <p:spPr bwMode="auto">
              <a:xfrm>
                <a:off x="3622422" y="57872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5" name="Freeform 8"/>
              <p:cNvSpPr>
                <a:spLocks/>
              </p:cNvSpPr>
              <p:nvPr/>
            </p:nvSpPr>
            <p:spPr bwMode="auto">
              <a:xfrm>
                <a:off x="3915557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66" name="Group 781"/>
              <p:cNvGrpSpPr/>
              <p:nvPr/>
            </p:nvGrpSpPr>
            <p:grpSpPr>
              <a:xfrm>
                <a:off x="2115380" y="57660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7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8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67" name="Freeform 8"/>
              <p:cNvSpPr>
                <a:spLocks/>
              </p:cNvSpPr>
              <p:nvPr/>
            </p:nvSpPr>
            <p:spPr bwMode="auto">
              <a:xfrm>
                <a:off x="4205394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8" name="Freeform 23"/>
              <p:cNvSpPr>
                <a:spLocks/>
              </p:cNvSpPr>
              <p:nvPr/>
            </p:nvSpPr>
            <p:spPr bwMode="auto">
              <a:xfrm>
                <a:off x="4968748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69" name="Freeform 24"/>
              <p:cNvSpPr>
                <a:spLocks/>
              </p:cNvSpPr>
              <p:nvPr/>
            </p:nvSpPr>
            <p:spPr bwMode="auto">
              <a:xfrm>
                <a:off x="5265180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0" name="Freeform 17"/>
              <p:cNvSpPr>
                <a:spLocks/>
              </p:cNvSpPr>
              <p:nvPr/>
            </p:nvSpPr>
            <p:spPr bwMode="auto">
              <a:xfrm>
                <a:off x="5561612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71" name="Group 740"/>
              <p:cNvGrpSpPr/>
              <p:nvPr/>
            </p:nvGrpSpPr>
            <p:grpSpPr>
              <a:xfrm>
                <a:off x="4495244" y="57814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7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72" name="Freeform 18"/>
              <p:cNvSpPr>
                <a:spLocks noEditPoints="1"/>
              </p:cNvSpPr>
              <p:nvPr/>
            </p:nvSpPr>
            <p:spPr bwMode="auto">
              <a:xfrm>
                <a:off x="5851449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3" name="Freeform 20"/>
              <p:cNvSpPr>
                <a:spLocks noEditPoints="1"/>
              </p:cNvSpPr>
              <p:nvPr/>
            </p:nvSpPr>
            <p:spPr bwMode="auto">
              <a:xfrm>
                <a:off x="6296235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4" name="Freeform 23"/>
              <p:cNvSpPr>
                <a:spLocks/>
              </p:cNvSpPr>
              <p:nvPr/>
            </p:nvSpPr>
            <p:spPr bwMode="auto">
              <a:xfrm>
                <a:off x="6741021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5" name="Freeform 24"/>
              <p:cNvSpPr>
                <a:spLocks/>
              </p:cNvSpPr>
              <p:nvPr/>
            </p:nvSpPr>
            <p:spPr bwMode="auto">
              <a:xfrm>
                <a:off x="7037453" y="57872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6" name="Freeform 17"/>
              <p:cNvSpPr>
                <a:spLocks/>
              </p:cNvSpPr>
              <p:nvPr/>
            </p:nvSpPr>
            <p:spPr bwMode="auto">
              <a:xfrm>
                <a:off x="7333885" y="57872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7" name="Freeform 18"/>
              <p:cNvSpPr>
                <a:spLocks noEditPoints="1"/>
              </p:cNvSpPr>
              <p:nvPr/>
            </p:nvSpPr>
            <p:spPr bwMode="auto">
              <a:xfrm>
                <a:off x="6136424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8" name="Freeform 19"/>
              <p:cNvSpPr>
                <a:spLocks/>
              </p:cNvSpPr>
              <p:nvPr/>
            </p:nvSpPr>
            <p:spPr bwMode="auto">
              <a:xfrm>
                <a:off x="6586183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79" name="Freeform 7"/>
              <p:cNvSpPr>
                <a:spLocks/>
              </p:cNvSpPr>
              <p:nvPr/>
            </p:nvSpPr>
            <p:spPr bwMode="auto">
              <a:xfrm>
                <a:off x="6887588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0" name="Freeform 8"/>
              <p:cNvSpPr>
                <a:spLocks/>
              </p:cNvSpPr>
              <p:nvPr/>
            </p:nvSpPr>
            <p:spPr bwMode="auto">
              <a:xfrm>
                <a:off x="718569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1" name="Freeform 13"/>
              <p:cNvSpPr>
                <a:spLocks/>
              </p:cNvSpPr>
              <p:nvPr/>
            </p:nvSpPr>
            <p:spPr bwMode="auto">
              <a:xfrm>
                <a:off x="74805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2" name="Freeform 23"/>
              <p:cNvSpPr>
                <a:spLocks/>
              </p:cNvSpPr>
              <p:nvPr/>
            </p:nvSpPr>
            <p:spPr bwMode="auto">
              <a:xfrm>
                <a:off x="826040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3" name="Freeform 24"/>
              <p:cNvSpPr>
                <a:spLocks/>
              </p:cNvSpPr>
              <p:nvPr/>
            </p:nvSpPr>
            <p:spPr bwMode="auto">
              <a:xfrm>
                <a:off x="856180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4" name="Freeform 29"/>
              <p:cNvSpPr>
                <a:spLocks/>
              </p:cNvSpPr>
              <p:nvPr/>
            </p:nvSpPr>
            <p:spPr bwMode="auto">
              <a:xfrm>
                <a:off x="886321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5" name="Freeform 17"/>
              <p:cNvSpPr>
                <a:spLocks/>
              </p:cNvSpPr>
              <p:nvPr/>
            </p:nvSpPr>
            <p:spPr bwMode="auto">
              <a:xfrm>
                <a:off x="9164616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86" name="Group 740"/>
              <p:cNvGrpSpPr/>
              <p:nvPr/>
            </p:nvGrpSpPr>
            <p:grpSpPr>
              <a:xfrm>
                <a:off x="7781924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7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87" name="Group 746"/>
              <p:cNvGrpSpPr/>
              <p:nvPr/>
            </p:nvGrpSpPr>
            <p:grpSpPr>
              <a:xfrm>
                <a:off x="10201505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7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7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88" name="Freeform 19"/>
              <p:cNvSpPr>
                <a:spLocks/>
              </p:cNvSpPr>
              <p:nvPr/>
            </p:nvSpPr>
            <p:spPr bwMode="auto">
              <a:xfrm>
                <a:off x="106799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89" name="Freeform 7"/>
              <p:cNvSpPr>
                <a:spLocks/>
              </p:cNvSpPr>
              <p:nvPr/>
            </p:nvSpPr>
            <p:spPr bwMode="auto">
              <a:xfrm>
                <a:off x="10981387" y="50994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0" name="Freeform 8"/>
              <p:cNvSpPr>
                <a:spLocks/>
              </p:cNvSpPr>
              <p:nvPr/>
            </p:nvSpPr>
            <p:spPr bwMode="auto">
              <a:xfrm>
                <a:off x="11279495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1" name="Freeform 23"/>
              <p:cNvSpPr>
                <a:spLocks/>
              </p:cNvSpPr>
              <p:nvPr/>
            </p:nvSpPr>
            <p:spPr bwMode="auto">
              <a:xfrm>
                <a:off x="12052795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92" name="Group 740"/>
              <p:cNvGrpSpPr/>
              <p:nvPr/>
            </p:nvGrpSpPr>
            <p:grpSpPr>
              <a:xfrm>
                <a:off x="11574318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6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93" name="Group 781"/>
              <p:cNvGrpSpPr/>
              <p:nvPr/>
            </p:nvGrpSpPr>
            <p:grpSpPr>
              <a:xfrm>
                <a:off x="6103830" y="44706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85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6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394" name="Group 781"/>
              <p:cNvGrpSpPr/>
              <p:nvPr/>
            </p:nvGrpSpPr>
            <p:grpSpPr>
              <a:xfrm>
                <a:off x="9459426" y="50781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95" name="Freeform 24"/>
              <p:cNvSpPr>
                <a:spLocks/>
              </p:cNvSpPr>
              <p:nvPr/>
            </p:nvSpPr>
            <p:spPr bwMode="auto">
              <a:xfrm>
                <a:off x="6841547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6" name="Freeform 29"/>
              <p:cNvSpPr>
                <a:spLocks/>
              </p:cNvSpPr>
              <p:nvPr/>
            </p:nvSpPr>
            <p:spPr bwMode="auto">
              <a:xfrm>
                <a:off x="71386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397" name="Freeform 17"/>
              <p:cNvSpPr>
                <a:spLocks/>
              </p:cNvSpPr>
              <p:nvPr/>
            </p:nvSpPr>
            <p:spPr bwMode="auto">
              <a:xfrm>
                <a:off x="7435659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98" name="Group 746"/>
              <p:cNvGrpSpPr/>
              <p:nvPr/>
            </p:nvGrpSpPr>
            <p:grpSpPr>
              <a:xfrm>
                <a:off x="846385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399" name="Freeform 19"/>
              <p:cNvSpPr>
                <a:spLocks/>
              </p:cNvSpPr>
              <p:nvPr/>
            </p:nvSpPr>
            <p:spPr bwMode="auto">
              <a:xfrm>
                <a:off x="893797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0" name="Freeform 7"/>
              <p:cNvSpPr>
                <a:spLocks/>
              </p:cNvSpPr>
              <p:nvPr/>
            </p:nvSpPr>
            <p:spPr bwMode="auto">
              <a:xfrm>
                <a:off x="9235034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1" name="Freeform 8"/>
              <p:cNvSpPr>
                <a:spLocks/>
              </p:cNvSpPr>
              <p:nvPr/>
            </p:nvSpPr>
            <p:spPr bwMode="auto">
              <a:xfrm>
                <a:off x="9528793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02" name="Group 781"/>
              <p:cNvGrpSpPr/>
              <p:nvPr/>
            </p:nvGrpSpPr>
            <p:grpSpPr>
              <a:xfrm>
                <a:off x="7726120" y="44706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3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4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03" name="Freeform 8"/>
              <p:cNvSpPr>
                <a:spLocks/>
              </p:cNvSpPr>
              <p:nvPr/>
            </p:nvSpPr>
            <p:spPr bwMode="auto">
              <a:xfrm>
                <a:off x="9819254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4" name="Freeform 23"/>
              <p:cNvSpPr>
                <a:spLocks/>
              </p:cNvSpPr>
              <p:nvPr/>
            </p:nvSpPr>
            <p:spPr bwMode="auto">
              <a:xfrm>
                <a:off x="1058385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5" name="Freeform 24"/>
              <p:cNvSpPr>
                <a:spLocks/>
              </p:cNvSpPr>
              <p:nvPr/>
            </p:nvSpPr>
            <p:spPr bwMode="auto">
              <a:xfrm>
                <a:off x="10880912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6" name="Freeform 17"/>
              <p:cNvSpPr>
                <a:spLocks/>
              </p:cNvSpPr>
              <p:nvPr/>
            </p:nvSpPr>
            <p:spPr bwMode="auto">
              <a:xfrm>
                <a:off x="11177968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07" name="Group 740"/>
              <p:cNvGrpSpPr/>
              <p:nvPr/>
            </p:nvGrpSpPr>
            <p:grpSpPr>
              <a:xfrm>
                <a:off x="10109728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3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08" name="Freeform 18"/>
              <p:cNvSpPr>
                <a:spLocks noEditPoints="1"/>
              </p:cNvSpPr>
              <p:nvPr/>
            </p:nvSpPr>
            <p:spPr bwMode="auto">
              <a:xfrm>
                <a:off x="11468429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09" name="Freeform 20"/>
              <p:cNvSpPr>
                <a:spLocks noEditPoints="1"/>
              </p:cNvSpPr>
              <p:nvPr/>
            </p:nvSpPr>
            <p:spPr bwMode="auto">
              <a:xfrm>
                <a:off x="11913844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0" name="Freeform 23"/>
              <p:cNvSpPr>
                <a:spLocks/>
              </p:cNvSpPr>
              <p:nvPr/>
            </p:nvSpPr>
            <p:spPr bwMode="auto">
              <a:xfrm>
                <a:off x="151651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1" name="Freeform 24"/>
              <p:cNvSpPr>
                <a:spLocks/>
              </p:cNvSpPr>
              <p:nvPr/>
            </p:nvSpPr>
            <p:spPr bwMode="auto">
              <a:xfrm>
                <a:off x="453056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2" name="Freeform 17"/>
              <p:cNvSpPr>
                <a:spLocks/>
              </p:cNvSpPr>
              <p:nvPr/>
            </p:nvSpPr>
            <p:spPr bwMode="auto">
              <a:xfrm>
                <a:off x="754461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3" name="Freeform 18"/>
              <p:cNvSpPr>
                <a:spLocks noEditPoints="1"/>
              </p:cNvSpPr>
              <p:nvPr/>
            </p:nvSpPr>
            <p:spPr bwMode="auto">
              <a:xfrm>
                <a:off x="1049271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4" name="Freeform 20"/>
              <p:cNvSpPr>
                <a:spLocks noEditPoints="1"/>
              </p:cNvSpPr>
              <p:nvPr/>
            </p:nvSpPr>
            <p:spPr bwMode="auto">
              <a:xfrm>
                <a:off x="1499030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5" name="Freeform 16"/>
              <p:cNvSpPr>
                <a:spLocks noEditPoints="1"/>
              </p:cNvSpPr>
              <p:nvPr/>
            </p:nvSpPr>
            <p:spPr bwMode="auto">
              <a:xfrm>
                <a:off x="284640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6" name="Freeform 16"/>
              <p:cNvSpPr>
                <a:spLocks noEditPoints="1"/>
              </p:cNvSpPr>
              <p:nvPr/>
            </p:nvSpPr>
            <p:spPr bwMode="auto">
              <a:xfrm>
                <a:off x="3594276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7" name="Freeform 5"/>
              <p:cNvSpPr>
                <a:spLocks/>
              </p:cNvSpPr>
              <p:nvPr/>
            </p:nvSpPr>
            <p:spPr bwMode="auto">
              <a:xfrm>
                <a:off x="3296168" y="50994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18" name="Freeform 20"/>
              <p:cNvSpPr>
                <a:spLocks noEditPoints="1"/>
              </p:cNvSpPr>
              <p:nvPr/>
            </p:nvSpPr>
            <p:spPr bwMode="auto">
              <a:xfrm>
                <a:off x="4044035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19" name="Group 746"/>
              <p:cNvGrpSpPr/>
              <p:nvPr/>
            </p:nvGrpSpPr>
            <p:grpSpPr>
              <a:xfrm>
                <a:off x="4493807" y="50936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3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20" name="Freeform 18"/>
              <p:cNvSpPr>
                <a:spLocks noEditPoints="1"/>
              </p:cNvSpPr>
              <p:nvPr/>
            </p:nvSpPr>
            <p:spPr bwMode="auto">
              <a:xfrm>
                <a:off x="5451129" y="50829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1" name="Freeform 19"/>
              <p:cNvSpPr>
                <a:spLocks/>
              </p:cNvSpPr>
              <p:nvPr/>
            </p:nvSpPr>
            <p:spPr bwMode="auto">
              <a:xfrm>
                <a:off x="5900882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2" name="Freeform 21"/>
              <p:cNvSpPr>
                <a:spLocks noEditPoints="1"/>
              </p:cNvSpPr>
              <p:nvPr/>
            </p:nvSpPr>
            <p:spPr bwMode="auto">
              <a:xfrm>
                <a:off x="4972284" y="51062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423" name="Freeform 23"/>
              <p:cNvSpPr>
                <a:spLocks/>
              </p:cNvSpPr>
              <p:nvPr/>
            </p:nvSpPr>
            <p:spPr bwMode="auto">
              <a:xfrm>
                <a:off x="1948789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4" name="Freeform 24"/>
              <p:cNvSpPr>
                <a:spLocks/>
              </p:cNvSpPr>
              <p:nvPr/>
            </p:nvSpPr>
            <p:spPr bwMode="auto">
              <a:xfrm>
                <a:off x="2250194" y="50994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5" name="Freeform 17"/>
              <p:cNvSpPr>
                <a:spLocks/>
              </p:cNvSpPr>
              <p:nvPr/>
            </p:nvSpPr>
            <p:spPr bwMode="auto">
              <a:xfrm>
                <a:off x="2551599" y="50994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6" name="Freeform 19"/>
              <p:cNvSpPr>
                <a:spLocks/>
              </p:cNvSpPr>
              <p:nvPr/>
            </p:nvSpPr>
            <p:spPr bwMode="auto">
              <a:xfrm>
                <a:off x="3857245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7" name="Freeform 7"/>
              <p:cNvSpPr>
                <a:spLocks/>
              </p:cNvSpPr>
              <p:nvPr/>
            </p:nvSpPr>
            <p:spPr bwMode="auto">
              <a:xfrm>
                <a:off x="4154301" y="44918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8" name="Freeform 8"/>
              <p:cNvSpPr>
                <a:spLocks/>
              </p:cNvSpPr>
              <p:nvPr/>
            </p:nvSpPr>
            <p:spPr bwMode="auto">
              <a:xfrm>
                <a:off x="4448060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29" name="Freeform 13"/>
              <p:cNvSpPr>
                <a:spLocks/>
              </p:cNvSpPr>
              <p:nvPr/>
            </p:nvSpPr>
            <p:spPr bwMode="auto">
              <a:xfrm>
                <a:off x="4738521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0" name="Freeform 23"/>
              <p:cNvSpPr>
                <a:spLocks/>
              </p:cNvSpPr>
              <p:nvPr/>
            </p:nvSpPr>
            <p:spPr bwMode="auto">
              <a:xfrm>
                <a:off x="5509718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1" name="Freeform 24"/>
              <p:cNvSpPr>
                <a:spLocks/>
              </p:cNvSpPr>
              <p:nvPr/>
            </p:nvSpPr>
            <p:spPr bwMode="auto">
              <a:xfrm>
                <a:off x="5806774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32" name="Group 740"/>
              <p:cNvGrpSpPr/>
              <p:nvPr/>
            </p:nvGrpSpPr>
            <p:grpSpPr>
              <a:xfrm>
                <a:off x="5035590" y="44860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3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3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33" name="Freeform 18"/>
              <p:cNvSpPr>
                <a:spLocks noEditPoints="1"/>
              </p:cNvSpPr>
              <p:nvPr/>
            </p:nvSpPr>
            <p:spPr bwMode="auto">
              <a:xfrm>
                <a:off x="134268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4" name="Freeform 20"/>
              <p:cNvSpPr>
                <a:spLocks noEditPoints="1"/>
              </p:cNvSpPr>
              <p:nvPr/>
            </p:nvSpPr>
            <p:spPr bwMode="auto">
              <a:xfrm>
                <a:off x="1788093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5" name="Freeform 16"/>
              <p:cNvSpPr>
                <a:spLocks noEditPoints="1"/>
              </p:cNvSpPr>
              <p:nvPr/>
            </p:nvSpPr>
            <p:spPr bwMode="auto">
              <a:xfrm>
                <a:off x="3118076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6" name="Freeform 5"/>
              <p:cNvSpPr>
                <a:spLocks/>
              </p:cNvSpPr>
              <p:nvPr/>
            </p:nvSpPr>
            <p:spPr bwMode="auto">
              <a:xfrm>
                <a:off x="3563486" y="44918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7" name="Freeform 23"/>
              <p:cNvSpPr>
                <a:spLocks/>
              </p:cNvSpPr>
              <p:nvPr/>
            </p:nvSpPr>
            <p:spPr bwMode="auto">
              <a:xfrm>
                <a:off x="2233503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8" name="Freeform 24"/>
              <p:cNvSpPr>
                <a:spLocks/>
              </p:cNvSpPr>
              <p:nvPr/>
            </p:nvSpPr>
            <p:spPr bwMode="auto">
              <a:xfrm>
                <a:off x="2530559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39" name="Freeform 17"/>
              <p:cNvSpPr>
                <a:spLocks/>
              </p:cNvSpPr>
              <p:nvPr/>
            </p:nvSpPr>
            <p:spPr bwMode="auto">
              <a:xfrm>
                <a:off x="2827615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0" name="Freeform 20"/>
              <p:cNvSpPr>
                <a:spLocks noEditPoints="1"/>
              </p:cNvSpPr>
              <p:nvPr/>
            </p:nvSpPr>
            <p:spPr bwMode="auto">
              <a:xfrm>
                <a:off x="88900" y="44754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1" name="Freeform 23"/>
              <p:cNvSpPr>
                <a:spLocks/>
              </p:cNvSpPr>
              <p:nvPr/>
            </p:nvSpPr>
            <p:spPr bwMode="auto">
              <a:xfrm>
                <a:off x="458110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2" name="Freeform 24"/>
              <p:cNvSpPr>
                <a:spLocks/>
              </p:cNvSpPr>
              <p:nvPr/>
            </p:nvSpPr>
            <p:spPr bwMode="auto">
              <a:xfrm>
                <a:off x="755166" y="4491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3" name="Freeform 17"/>
              <p:cNvSpPr>
                <a:spLocks/>
              </p:cNvSpPr>
              <p:nvPr/>
            </p:nvSpPr>
            <p:spPr bwMode="auto">
              <a:xfrm>
                <a:off x="1052222" y="44918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4" name="Freeform 20"/>
              <p:cNvSpPr>
                <a:spLocks noEditPoints="1"/>
              </p:cNvSpPr>
              <p:nvPr/>
            </p:nvSpPr>
            <p:spPr bwMode="auto">
              <a:xfrm>
                <a:off x="88900" y="63734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5" name="Freeform 20"/>
              <p:cNvSpPr>
                <a:spLocks noEditPoints="1"/>
              </p:cNvSpPr>
              <p:nvPr/>
            </p:nvSpPr>
            <p:spPr bwMode="auto">
              <a:xfrm>
                <a:off x="101600" y="57708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6" name="Freeform 18"/>
              <p:cNvSpPr>
                <a:spLocks noEditPoints="1"/>
              </p:cNvSpPr>
              <p:nvPr/>
            </p:nvSpPr>
            <p:spPr bwMode="auto">
              <a:xfrm>
                <a:off x="5254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7" name="Freeform 19"/>
              <p:cNvSpPr>
                <a:spLocks/>
              </p:cNvSpPr>
              <p:nvPr/>
            </p:nvSpPr>
            <p:spPr bwMode="auto">
              <a:xfrm>
                <a:off x="97474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8" name="Freeform 7"/>
              <p:cNvSpPr>
                <a:spLocks/>
              </p:cNvSpPr>
              <p:nvPr/>
            </p:nvSpPr>
            <p:spPr bwMode="auto">
              <a:xfrm>
                <a:off x="127565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49" name="Freeform 8"/>
              <p:cNvSpPr>
                <a:spLocks/>
              </p:cNvSpPr>
              <p:nvPr/>
            </p:nvSpPr>
            <p:spPr bwMode="auto">
              <a:xfrm>
                <a:off x="157327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0" name="Freeform 13"/>
              <p:cNvSpPr>
                <a:spLocks/>
              </p:cNvSpPr>
              <p:nvPr/>
            </p:nvSpPr>
            <p:spPr bwMode="auto">
              <a:xfrm>
                <a:off x="186759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1" name="Freeform 23"/>
              <p:cNvSpPr>
                <a:spLocks/>
              </p:cNvSpPr>
              <p:nvPr/>
            </p:nvSpPr>
            <p:spPr bwMode="auto">
              <a:xfrm>
                <a:off x="264651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2" name="Freeform 24"/>
              <p:cNvSpPr>
                <a:spLocks/>
              </p:cNvSpPr>
              <p:nvPr/>
            </p:nvSpPr>
            <p:spPr bwMode="auto">
              <a:xfrm>
                <a:off x="2947429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3" name="Freeform 29"/>
              <p:cNvSpPr>
                <a:spLocks/>
              </p:cNvSpPr>
              <p:nvPr/>
            </p:nvSpPr>
            <p:spPr bwMode="auto">
              <a:xfrm>
                <a:off x="3248345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4" name="Freeform 17"/>
              <p:cNvSpPr>
                <a:spLocks/>
              </p:cNvSpPr>
              <p:nvPr/>
            </p:nvSpPr>
            <p:spPr bwMode="auto">
              <a:xfrm>
                <a:off x="3549261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55" name="Group 740"/>
              <p:cNvGrpSpPr/>
              <p:nvPr/>
            </p:nvGrpSpPr>
            <p:grpSpPr>
              <a:xfrm>
                <a:off x="216852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2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456" name="Group 746"/>
              <p:cNvGrpSpPr/>
              <p:nvPr/>
            </p:nvGrpSpPr>
            <p:grpSpPr>
              <a:xfrm>
                <a:off x="4585172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2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57" name="Freeform 19"/>
              <p:cNvSpPr>
                <a:spLocks/>
              </p:cNvSpPr>
              <p:nvPr/>
            </p:nvSpPr>
            <p:spPr bwMode="auto">
              <a:xfrm>
                <a:off x="506316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8" name="Freeform 7"/>
              <p:cNvSpPr>
                <a:spLocks/>
              </p:cNvSpPr>
              <p:nvPr/>
            </p:nvSpPr>
            <p:spPr bwMode="auto">
              <a:xfrm>
                <a:off x="5364076" y="38118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59" name="Freeform 8"/>
              <p:cNvSpPr>
                <a:spLocks/>
              </p:cNvSpPr>
              <p:nvPr/>
            </p:nvSpPr>
            <p:spPr bwMode="auto">
              <a:xfrm>
                <a:off x="5661695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0" name="Freeform 23"/>
              <p:cNvSpPr>
                <a:spLocks/>
              </p:cNvSpPr>
              <p:nvPr/>
            </p:nvSpPr>
            <p:spPr bwMode="auto">
              <a:xfrm>
                <a:off x="6434017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1" name="Freeform 24"/>
              <p:cNvSpPr>
                <a:spLocks/>
              </p:cNvSpPr>
              <p:nvPr/>
            </p:nvSpPr>
            <p:spPr bwMode="auto">
              <a:xfrm>
                <a:off x="6734933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2" name="Freeform 17"/>
              <p:cNvSpPr>
                <a:spLocks/>
              </p:cNvSpPr>
              <p:nvPr/>
            </p:nvSpPr>
            <p:spPr bwMode="auto">
              <a:xfrm>
                <a:off x="7035849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3" name="Freeform 18"/>
              <p:cNvSpPr>
                <a:spLocks noEditPoints="1"/>
              </p:cNvSpPr>
              <p:nvPr/>
            </p:nvSpPr>
            <p:spPr bwMode="auto">
              <a:xfrm>
                <a:off x="733017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4" name="Freeform 20"/>
              <p:cNvSpPr>
                <a:spLocks noEditPoints="1"/>
              </p:cNvSpPr>
              <p:nvPr/>
            </p:nvSpPr>
            <p:spPr bwMode="auto">
              <a:xfrm>
                <a:off x="7779440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65" name="Group 740"/>
              <p:cNvGrpSpPr/>
              <p:nvPr/>
            </p:nvGrpSpPr>
            <p:grpSpPr>
              <a:xfrm>
                <a:off x="5956029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2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66" name="Freeform 16"/>
              <p:cNvSpPr>
                <a:spLocks noEditPoints="1"/>
              </p:cNvSpPr>
              <p:nvPr/>
            </p:nvSpPr>
            <p:spPr bwMode="auto">
              <a:xfrm>
                <a:off x="9124863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7" name="Freeform 16"/>
              <p:cNvSpPr>
                <a:spLocks noEditPoints="1"/>
              </p:cNvSpPr>
              <p:nvPr/>
            </p:nvSpPr>
            <p:spPr bwMode="auto">
              <a:xfrm>
                <a:off x="987175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8" name="Freeform 5"/>
              <p:cNvSpPr>
                <a:spLocks/>
              </p:cNvSpPr>
              <p:nvPr/>
            </p:nvSpPr>
            <p:spPr bwMode="auto">
              <a:xfrm>
                <a:off x="9574133" y="38118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69" name="Freeform 20"/>
              <p:cNvSpPr>
                <a:spLocks noEditPoints="1"/>
              </p:cNvSpPr>
              <p:nvPr/>
            </p:nvSpPr>
            <p:spPr bwMode="auto">
              <a:xfrm>
                <a:off x="10321022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70" name="Group 746"/>
              <p:cNvGrpSpPr/>
              <p:nvPr/>
            </p:nvGrpSpPr>
            <p:grpSpPr>
              <a:xfrm>
                <a:off x="10770305" y="38060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82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1" name="Freeform 18"/>
              <p:cNvSpPr>
                <a:spLocks noEditPoints="1"/>
              </p:cNvSpPr>
              <p:nvPr/>
            </p:nvSpPr>
            <p:spPr bwMode="auto">
              <a:xfrm>
                <a:off x="11726649" y="37953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2" name="Freeform 19"/>
              <p:cNvSpPr>
                <a:spLocks/>
              </p:cNvSpPr>
              <p:nvPr/>
            </p:nvSpPr>
            <p:spPr bwMode="auto">
              <a:xfrm>
                <a:off x="121505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73" name="Group 781"/>
              <p:cNvGrpSpPr/>
              <p:nvPr/>
            </p:nvGrpSpPr>
            <p:grpSpPr>
              <a:xfrm>
                <a:off x="520986" y="3124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81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2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4" name="Freeform 21"/>
              <p:cNvSpPr>
                <a:spLocks noEditPoints="1"/>
              </p:cNvSpPr>
              <p:nvPr/>
            </p:nvSpPr>
            <p:spPr bwMode="auto">
              <a:xfrm>
                <a:off x="11248293" y="38186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475" name="Group 781"/>
              <p:cNvGrpSpPr/>
              <p:nvPr/>
            </p:nvGrpSpPr>
            <p:grpSpPr>
              <a:xfrm>
                <a:off x="3843582" y="37906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802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3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4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5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6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7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8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9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0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11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76" name="Freeform 23"/>
              <p:cNvSpPr>
                <a:spLocks/>
              </p:cNvSpPr>
              <p:nvPr/>
            </p:nvSpPr>
            <p:spPr bwMode="auto">
              <a:xfrm>
                <a:off x="8228710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7" name="Freeform 24"/>
              <p:cNvSpPr>
                <a:spLocks/>
              </p:cNvSpPr>
              <p:nvPr/>
            </p:nvSpPr>
            <p:spPr bwMode="auto">
              <a:xfrm>
                <a:off x="8529626" y="38118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8" name="Freeform 17"/>
              <p:cNvSpPr>
                <a:spLocks/>
              </p:cNvSpPr>
              <p:nvPr/>
            </p:nvSpPr>
            <p:spPr bwMode="auto">
              <a:xfrm>
                <a:off x="8830542" y="38118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79" name="Freeform 19"/>
              <p:cNvSpPr>
                <a:spLocks/>
              </p:cNvSpPr>
              <p:nvPr/>
            </p:nvSpPr>
            <p:spPr bwMode="auto">
              <a:xfrm>
                <a:off x="1015931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0" name="Freeform 7"/>
              <p:cNvSpPr>
                <a:spLocks/>
              </p:cNvSpPr>
              <p:nvPr/>
            </p:nvSpPr>
            <p:spPr bwMode="auto">
              <a:xfrm>
                <a:off x="10455748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1" name="Freeform 8"/>
              <p:cNvSpPr>
                <a:spLocks/>
              </p:cNvSpPr>
              <p:nvPr/>
            </p:nvSpPr>
            <p:spPr bwMode="auto">
              <a:xfrm>
                <a:off x="1074888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2" name="Freeform 13"/>
              <p:cNvSpPr>
                <a:spLocks/>
              </p:cNvSpPr>
              <p:nvPr/>
            </p:nvSpPr>
            <p:spPr bwMode="auto">
              <a:xfrm>
                <a:off x="1103872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3" name="Freeform 23"/>
              <p:cNvSpPr>
                <a:spLocks/>
              </p:cNvSpPr>
              <p:nvPr/>
            </p:nvSpPr>
            <p:spPr bwMode="auto">
              <a:xfrm>
                <a:off x="1180866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4" name="Freeform 24"/>
              <p:cNvSpPr>
                <a:spLocks/>
              </p:cNvSpPr>
              <p:nvPr/>
            </p:nvSpPr>
            <p:spPr bwMode="auto">
              <a:xfrm>
                <a:off x="1210510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85" name="Group 740"/>
              <p:cNvGrpSpPr/>
              <p:nvPr/>
            </p:nvGrpSpPr>
            <p:grpSpPr>
              <a:xfrm>
                <a:off x="11335165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80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80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86" name="Freeform 18"/>
              <p:cNvSpPr>
                <a:spLocks noEditPoints="1"/>
              </p:cNvSpPr>
              <p:nvPr/>
            </p:nvSpPr>
            <p:spPr bwMode="auto">
              <a:xfrm>
                <a:off x="7649122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7" name="Freeform 20"/>
              <p:cNvSpPr>
                <a:spLocks noEditPoints="1"/>
              </p:cNvSpPr>
              <p:nvPr/>
            </p:nvSpPr>
            <p:spPr bwMode="auto">
              <a:xfrm>
                <a:off x="8093908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8" name="Freeform 16"/>
              <p:cNvSpPr>
                <a:spLocks noEditPoints="1"/>
              </p:cNvSpPr>
              <p:nvPr/>
            </p:nvSpPr>
            <p:spPr bwMode="auto">
              <a:xfrm>
                <a:off x="9421395" y="31927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89" name="Freeform 5"/>
              <p:cNvSpPr>
                <a:spLocks/>
              </p:cNvSpPr>
              <p:nvPr/>
            </p:nvSpPr>
            <p:spPr bwMode="auto">
              <a:xfrm>
                <a:off x="9866181" y="3145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0" name="Freeform 23"/>
              <p:cNvSpPr>
                <a:spLocks/>
              </p:cNvSpPr>
              <p:nvPr/>
            </p:nvSpPr>
            <p:spPr bwMode="auto">
              <a:xfrm>
                <a:off x="8538694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1" name="Freeform 24"/>
              <p:cNvSpPr>
                <a:spLocks/>
              </p:cNvSpPr>
              <p:nvPr/>
            </p:nvSpPr>
            <p:spPr bwMode="auto">
              <a:xfrm>
                <a:off x="8835126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2" name="Freeform 17"/>
              <p:cNvSpPr>
                <a:spLocks/>
              </p:cNvSpPr>
              <p:nvPr/>
            </p:nvSpPr>
            <p:spPr bwMode="auto">
              <a:xfrm>
                <a:off x="9131558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3" name="Freeform 24"/>
              <p:cNvSpPr>
                <a:spLocks/>
              </p:cNvSpPr>
              <p:nvPr/>
            </p:nvSpPr>
            <p:spPr bwMode="auto">
              <a:xfrm>
                <a:off x="1258079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4" name="Freeform 29"/>
              <p:cNvSpPr>
                <a:spLocks/>
              </p:cNvSpPr>
              <p:nvPr/>
            </p:nvSpPr>
            <p:spPr bwMode="auto">
              <a:xfrm>
                <a:off x="155451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5" name="Freeform 17"/>
              <p:cNvSpPr>
                <a:spLocks/>
              </p:cNvSpPr>
              <p:nvPr/>
            </p:nvSpPr>
            <p:spPr bwMode="auto">
              <a:xfrm>
                <a:off x="18509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96" name="Group 746"/>
              <p:cNvGrpSpPr/>
              <p:nvPr/>
            </p:nvGrpSpPr>
            <p:grpSpPr>
              <a:xfrm>
                <a:off x="2877886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9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497" name="Freeform 19"/>
              <p:cNvSpPr>
                <a:spLocks/>
              </p:cNvSpPr>
              <p:nvPr/>
            </p:nvSpPr>
            <p:spPr bwMode="auto">
              <a:xfrm>
                <a:off x="335139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8" name="Freeform 7"/>
              <p:cNvSpPr>
                <a:spLocks/>
              </p:cNvSpPr>
              <p:nvPr/>
            </p:nvSpPr>
            <p:spPr bwMode="auto">
              <a:xfrm>
                <a:off x="3647822" y="3145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499" name="Freeform 8"/>
              <p:cNvSpPr>
                <a:spLocks/>
              </p:cNvSpPr>
              <p:nvPr/>
            </p:nvSpPr>
            <p:spPr bwMode="auto">
              <a:xfrm>
                <a:off x="3940957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00" name="Group 781"/>
              <p:cNvGrpSpPr/>
              <p:nvPr/>
            </p:nvGrpSpPr>
            <p:grpSpPr>
              <a:xfrm>
                <a:off x="2140780" y="3124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8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9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01" name="Freeform 8"/>
              <p:cNvSpPr>
                <a:spLocks/>
              </p:cNvSpPr>
              <p:nvPr/>
            </p:nvSpPr>
            <p:spPr bwMode="auto">
              <a:xfrm>
                <a:off x="4230794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2" name="Freeform 23"/>
              <p:cNvSpPr>
                <a:spLocks/>
              </p:cNvSpPr>
              <p:nvPr/>
            </p:nvSpPr>
            <p:spPr bwMode="auto">
              <a:xfrm>
                <a:off x="4994148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3" name="Freeform 24"/>
              <p:cNvSpPr>
                <a:spLocks/>
              </p:cNvSpPr>
              <p:nvPr/>
            </p:nvSpPr>
            <p:spPr bwMode="auto">
              <a:xfrm>
                <a:off x="5290580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4" name="Freeform 17"/>
              <p:cNvSpPr>
                <a:spLocks/>
              </p:cNvSpPr>
              <p:nvPr/>
            </p:nvSpPr>
            <p:spPr bwMode="auto">
              <a:xfrm>
                <a:off x="5587012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05" name="Group 740"/>
              <p:cNvGrpSpPr/>
              <p:nvPr/>
            </p:nvGrpSpPr>
            <p:grpSpPr>
              <a:xfrm>
                <a:off x="4520644" y="3139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06" name="Freeform 18"/>
              <p:cNvSpPr>
                <a:spLocks noEditPoints="1"/>
              </p:cNvSpPr>
              <p:nvPr/>
            </p:nvSpPr>
            <p:spPr bwMode="auto">
              <a:xfrm>
                <a:off x="5876849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7" name="Freeform 20"/>
              <p:cNvSpPr>
                <a:spLocks noEditPoints="1"/>
              </p:cNvSpPr>
              <p:nvPr/>
            </p:nvSpPr>
            <p:spPr bwMode="auto">
              <a:xfrm>
                <a:off x="6321635" y="3129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8" name="Freeform 23"/>
              <p:cNvSpPr>
                <a:spLocks/>
              </p:cNvSpPr>
              <p:nvPr/>
            </p:nvSpPr>
            <p:spPr bwMode="auto">
              <a:xfrm>
                <a:off x="6766421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09" name="Freeform 24"/>
              <p:cNvSpPr>
                <a:spLocks/>
              </p:cNvSpPr>
              <p:nvPr/>
            </p:nvSpPr>
            <p:spPr bwMode="auto">
              <a:xfrm>
                <a:off x="7062853" y="3145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0" name="Freeform 17"/>
              <p:cNvSpPr>
                <a:spLocks/>
              </p:cNvSpPr>
              <p:nvPr/>
            </p:nvSpPr>
            <p:spPr bwMode="auto">
              <a:xfrm>
                <a:off x="7359285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1" name="Freeform 18"/>
              <p:cNvSpPr>
                <a:spLocks noEditPoints="1"/>
              </p:cNvSpPr>
              <p:nvPr/>
            </p:nvSpPr>
            <p:spPr bwMode="auto">
              <a:xfrm>
                <a:off x="6161824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2" name="Freeform 19"/>
              <p:cNvSpPr>
                <a:spLocks/>
              </p:cNvSpPr>
              <p:nvPr/>
            </p:nvSpPr>
            <p:spPr bwMode="auto">
              <a:xfrm>
                <a:off x="6611583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3" name="Freeform 7"/>
              <p:cNvSpPr>
                <a:spLocks/>
              </p:cNvSpPr>
              <p:nvPr/>
            </p:nvSpPr>
            <p:spPr bwMode="auto">
              <a:xfrm>
                <a:off x="6912988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4" name="Freeform 8"/>
              <p:cNvSpPr>
                <a:spLocks/>
              </p:cNvSpPr>
              <p:nvPr/>
            </p:nvSpPr>
            <p:spPr bwMode="auto">
              <a:xfrm>
                <a:off x="721109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5" name="Freeform 13"/>
              <p:cNvSpPr>
                <a:spLocks/>
              </p:cNvSpPr>
              <p:nvPr/>
            </p:nvSpPr>
            <p:spPr bwMode="auto">
              <a:xfrm>
                <a:off x="75059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6" name="Freeform 23"/>
              <p:cNvSpPr>
                <a:spLocks/>
              </p:cNvSpPr>
              <p:nvPr/>
            </p:nvSpPr>
            <p:spPr bwMode="auto">
              <a:xfrm>
                <a:off x="828580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7" name="Freeform 24"/>
              <p:cNvSpPr>
                <a:spLocks/>
              </p:cNvSpPr>
              <p:nvPr/>
            </p:nvSpPr>
            <p:spPr bwMode="auto">
              <a:xfrm>
                <a:off x="858720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8" name="Freeform 29"/>
              <p:cNvSpPr>
                <a:spLocks/>
              </p:cNvSpPr>
              <p:nvPr/>
            </p:nvSpPr>
            <p:spPr bwMode="auto">
              <a:xfrm>
                <a:off x="888861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19" name="Freeform 17"/>
              <p:cNvSpPr>
                <a:spLocks/>
              </p:cNvSpPr>
              <p:nvPr/>
            </p:nvSpPr>
            <p:spPr bwMode="auto">
              <a:xfrm>
                <a:off x="9190016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20" name="Group 740"/>
              <p:cNvGrpSpPr/>
              <p:nvPr/>
            </p:nvGrpSpPr>
            <p:grpSpPr>
              <a:xfrm>
                <a:off x="7807324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1" name="Group 746"/>
              <p:cNvGrpSpPr/>
              <p:nvPr/>
            </p:nvGrpSpPr>
            <p:grpSpPr>
              <a:xfrm>
                <a:off x="10226905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8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22" name="Freeform 19"/>
              <p:cNvSpPr>
                <a:spLocks/>
              </p:cNvSpPr>
              <p:nvPr/>
            </p:nvSpPr>
            <p:spPr bwMode="auto">
              <a:xfrm>
                <a:off x="107053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3" name="Freeform 7"/>
              <p:cNvSpPr>
                <a:spLocks/>
              </p:cNvSpPr>
              <p:nvPr/>
            </p:nvSpPr>
            <p:spPr bwMode="auto">
              <a:xfrm>
                <a:off x="11006787" y="25213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4" name="Freeform 8"/>
              <p:cNvSpPr>
                <a:spLocks/>
              </p:cNvSpPr>
              <p:nvPr/>
            </p:nvSpPr>
            <p:spPr bwMode="auto">
              <a:xfrm>
                <a:off x="11304895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25" name="Freeform 23"/>
              <p:cNvSpPr>
                <a:spLocks/>
              </p:cNvSpPr>
              <p:nvPr/>
            </p:nvSpPr>
            <p:spPr bwMode="auto">
              <a:xfrm>
                <a:off x="12078195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26" name="Group 740"/>
              <p:cNvGrpSpPr/>
              <p:nvPr/>
            </p:nvGrpSpPr>
            <p:grpSpPr>
              <a:xfrm>
                <a:off x="11599718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8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8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7" name="Group 781"/>
              <p:cNvGrpSpPr/>
              <p:nvPr/>
            </p:nvGrpSpPr>
            <p:grpSpPr>
              <a:xfrm>
                <a:off x="6129230" y="18925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77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7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28" name="Group 781"/>
              <p:cNvGrpSpPr/>
              <p:nvPr/>
            </p:nvGrpSpPr>
            <p:grpSpPr>
              <a:xfrm>
                <a:off x="9484826" y="25000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6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6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29" name="Freeform 24"/>
              <p:cNvSpPr>
                <a:spLocks/>
              </p:cNvSpPr>
              <p:nvPr/>
            </p:nvSpPr>
            <p:spPr bwMode="auto">
              <a:xfrm>
                <a:off x="6866947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0" name="Freeform 29"/>
              <p:cNvSpPr>
                <a:spLocks/>
              </p:cNvSpPr>
              <p:nvPr/>
            </p:nvSpPr>
            <p:spPr bwMode="auto">
              <a:xfrm>
                <a:off x="71640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1" name="Freeform 17"/>
              <p:cNvSpPr>
                <a:spLocks/>
              </p:cNvSpPr>
              <p:nvPr/>
            </p:nvSpPr>
            <p:spPr bwMode="auto">
              <a:xfrm>
                <a:off x="7461059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32" name="Group 746"/>
              <p:cNvGrpSpPr/>
              <p:nvPr/>
            </p:nvGrpSpPr>
            <p:grpSpPr>
              <a:xfrm>
                <a:off x="848925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5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33" name="Freeform 19"/>
              <p:cNvSpPr>
                <a:spLocks/>
              </p:cNvSpPr>
              <p:nvPr/>
            </p:nvSpPr>
            <p:spPr bwMode="auto">
              <a:xfrm>
                <a:off x="896337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4" name="Freeform 7"/>
              <p:cNvSpPr>
                <a:spLocks/>
              </p:cNvSpPr>
              <p:nvPr/>
            </p:nvSpPr>
            <p:spPr bwMode="auto">
              <a:xfrm>
                <a:off x="9260434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5" name="Freeform 8"/>
              <p:cNvSpPr>
                <a:spLocks/>
              </p:cNvSpPr>
              <p:nvPr/>
            </p:nvSpPr>
            <p:spPr bwMode="auto">
              <a:xfrm>
                <a:off x="9554193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36" name="Group 781"/>
              <p:cNvGrpSpPr/>
              <p:nvPr/>
            </p:nvGrpSpPr>
            <p:grpSpPr>
              <a:xfrm>
                <a:off x="7751520" y="18925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48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9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0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1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2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3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4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5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6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57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37" name="Freeform 8"/>
              <p:cNvSpPr>
                <a:spLocks/>
              </p:cNvSpPr>
              <p:nvPr/>
            </p:nvSpPr>
            <p:spPr bwMode="auto">
              <a:xfrm>
                <a:off x="9844654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8" name="Freeform 23"/>
              <p:cNvSpPr>
                <a:spLocks/>
              </p:cNvSpPr>
              <p:nvPr/>
            </p:nvSpPr>
            <p:spPr bwMode="auto">
              <a:xfrm>
                <a:off x="1060925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39" name="Freeform 24"/>
              <p:cNvSpPr>
                <a:spLocks/>
              </p:cNvSpPr>
              <p:nvPr/>
            </p:nvSpPr>
            <p:spPr bwMode="auto">
              <a:xfrm>
                <a:off x="10906312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0" name="Freeform 17"/>
              <p:cNvSpPr>
                <a:spLocks/>
              </p:cNvSpPr>
              <p:nvPr/>
            </p:nvSpPr>
            <p:spPr bwMode="auto">
              <a:xfrm>
                <a:off x="11203368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41" name="Group 740"/>
              <p:cNvGrpSpPr/>
              <p:nvPr/>
            </p:nvGrpSpPr>
            <p:grpSpPr>
              <a:xfrm>
                <a:off x="10135128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42" name="Freeform 18"/>
              <p:cNvSpPr>
                <a:spLocks noEditPoints="1"/>
              </p:cNvSpPr>
              <p:nvPr/>
            </p:nvSpPr>
            <p:spPr bwMode="auto">
              <a:xfrm>
                <a:off x="11493829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3" name="Freeform 20"/>
              <p:cNvSpPr>
                <a:spLocks noEditPoints="1"/>
              </p:cNvSpPr>
              <p:nvPr/>
            </p:nvSpPr>
            <p:spPr bwMode="auto">
              <a:xfrm>
                <a:off x="11939244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4" name="Freeform 23"/>
              <p:cNvSpPr>
                <a:spLocks/>
              </p:cNvSpPr>
              <p:nvPr/>
            </p:nvSpPr>
            <p:spPr bwMode="auto">
              <a:xfrm>
                <a:off x="177051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5" name="Freeform 24"/>
              <p:cNvSpPr>
                <a:spLocks/>
              </p:cNvSpPr>
              <p:nvPr/>
            </p:nvSpPr>
            <p:spPr bwMode="auto">
              <a:xfrm>
                <a:off x="478456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6" name="Freeform 17"/>
              <p:cNvSpPr>
                <a:spLocks/>
              </p:cNvSpPr>
              <p:nvPr/>
            </p:nvSpPr>
            <p:spPr bwMode="auto">
              <a:xfrm>
                <a:off x="779861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7" name="Freeform 18"/>
              <p:cNvSpPr>
                <a:spLocks noEditPoints="1"/>
              </p:cNvSpPr>
              <p:nvPr/>
            </p:nvSpPr>
            <p:spPr bwMode="auto">
              <a:xfrm>
                <a:off x="1074671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8" name="Freeform 20"/>
              <p:cNvSpPr>
                <a:spLocks noEditPoints="1"/>
              </p:cNvSpPr>
              <p:nvPr/>
            </p:nvSpPr>
            <p:spPr bwMode="auto">
              <a:xfrm>
                <a:off x="1524430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49" name="Freeform 16"/>
              <p:cNvSpPr>
                <a:spLocks noEditPoints="1"/>
              </p:cNvSpPr>
              <p:nvPr/>
            </p:nvSpPr>
            <p:spPr bwMode="auto">
              <a:xfrm>
                <a:off x="287180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0" name="Freeform 16"/>
              <p:cNvSpPr>
                <a:spLocks noEditPoints="1"/>
              </p:cNvSpPr>
              <p:nvPr/>
            </p:nvSpPr>
            <p:spPr bwMode="auto">
              <a:xfrm>
                <a:off x="3619676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1" name="Freeform 5"/>
              <p:cNvSpPr>
                <a:spLocks/>
              </p:cNvSpPr>
              <p:nvPr/>
            </p:nvSpPr>
            <p:spPr bwMode="auto">
              <a:xfrm>
                <a:off x="3321568" y="25213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2" name="Freeform 20"/>
              <p:cNvSpPr>
                <a:spLocks noEditPoints="1"/>
              </p:cNvSpPr>
              <p:nvPr/>
            </p:nvSpPr>
            <p:spPr bwMode="auto">
              <a:xfrm>
                <a:off x="4069435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53" name="Group 746"/>
              <p:cNvGrpSpPr/>
              <p:nvPr/>
            </p:nvGrpSpPr>
            <p:grpSpPr>
              <a:xfrm>
                <a:off x="4519207" y="25155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4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54" name="Freeform 18"/>
              <p:cNvSpPr>
                <a:spLocks noEditPoints="1"/>
              </p:cNvSpPr>
              <p:nvPr/>
            </p:nvSpPr>
            <p:spPr bwMode="auto">
              <a:xfrm>
                <a:off x="5476529" y="25048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5" name="Freeform 19"/>
              <p:cNvSpPr>
                <a:spLocks/>
              </p:cNvSpPr>
              <p:nvPr/>
            </p:nvSpPr>
            <p:spPr bwMode="auto">
              <a:xfrm>
                <a:off x="5926282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6" name="Freeform 21"/>
              <p:cNvSpPr>
                <a:spLocks noEditPoints="1"/>
              </p:cNvSpPr>
              <p:nvPr/>
            </p:nvSpPr>
            <p:spPr bwMode="auto">
              <a:xfrm>
                <a:off x="4997684" y="25281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557" name="Freeform 23"/>
              <p:cNvSpPr>
                <a:spLocks/>
              </p:cNvSpPr>
              <p:nvPr/>
            </p:nvSpPr>
            <p:spPr bwMode="auto">
              <a:xfrm>
                <a:off x="1974189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8" name="Freeform 24"/>
              <p:cNvSpPr>
                <a:spLocks/>
              </p:cNvSpPr>
              <p:nvPr/>
            </p:nvSpPr>
            <p:spPr bwMode="auto">
              <a:xfrm>
                <a:off x="2275594" y="25213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59" name="Freeform 17"/>
              <p:cNvSpPr>
                <a:spLocks/>
              </p:cNvSpPr>
              <p:nvPr/>
            </p:nvSpPr>
            <p:spPr bwMode="auto">
              <a:xfrm>
                <a:off x="2576999" y="25213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0" name="Freeform 19"/>
              <p:cNvSpPr>
                <a:spLocks/>
              </p:cNvSpPr>
              <p:nvPr/>
            </p:nvSpPr>
            <p:spPr bwMode="auto">
              <a:xfrm>
                <a:off x="3882645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1" name="Freeform 7"/>
              <p:cNvSpPr>
                <a:spLocks/>
              </p:cNvSpPr>
              <p:nvPr/>
            </p:nvSpPr>
            <p:spPr bwMode="auto">
              <a:xfrm>
                <a:off x="4179701" y="19137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2" name="Freeform 8"/>
              <p:cNvSpPr>
                <a:spLocks/>
              </p:cNvSpPr>
              <p:nvPr/>
            </p:nvSpPr>
            <p:spPr bwMode="auto">
              <a:xfrm>
                <a:off x="4473460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3" name="Freeform 13"/>
              <p:cNvSpPr>
                <a:spLocks/>
              </p:cNvSpPr>
              <p:nvPr/>
            </p:nvSpPr>
            <p:spPr bwMode="auto">
              <a:xfrm>
                <a:off x="4763921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4" name="Freeform 23"/>
              <p:cNvSpPr>
                <a:spLocks/>
              </p:cNvSpPr>
              <p:nvPr/>
            </p:nvSpPr>
            <p:spPr bwMode="auto">
              <a:xfrm>
                <a:off x="5535118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5" name="Freeform 24"/>
              <p:cNvSpPr>
                <a:spLocks/>
              </p:cNvSpPr>
              <p:nvPr/>
            </p:nvSpPr>
            <p:spPr bwMode="auto">
              <a:xfrm>
                <a:off x="5832174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66" name="Group 740"/>
              <p:cNvGrpSpPr/>
              <p:nvPr/>
            </p:nvGrpSpPr>
            <p:grpSpPr>
              <a:xfrm>
                <a:off x="5060990" y="19079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67" name="Freeform 18"/>
              <p:cNvSpPr>
                <a:spLocks noEditPoints="1"/>
              </p:cNvSpPr>
              <p:nvPr/>
            </p:nvSpPr>
            <p:spPr bwMode="auto">
              <a:xfrm>
                <a:off x="136808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8" name="Freeform 20"/>
              <p:cNvSpPr>
                <a:spLocks noEditPoints="1"/>
              </p:cNvSpPr>
              <p:nvPr/>
            </p:nvSpPr>
            <p:spPr bwMode="auto">
              <a:xfrm>
                <a:off x="1813493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69" name="Freeform 16"/>
              <p:cNvSpPr>
                <a:spLocks noEditPoints="1"/>
              </p:cNvSpPr>
              <p:nvPr/>
            </p:nvSpPr>
            <p:spPr bwMode="auto">
              <a:xfrm>
                <a:off x="3143476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0" name="Freeform 5"/>
              <p:cNvSpPr>
                <a:spLocks/>
              </p:cNvSpPr>
              <p:nvPr/>
            </p:nvSpPr>
            <p:spPr bwMode="auto">
              <a:xfrm>
                <a:off x="3588886" y="19137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1" name="Freeform 23"/>
              <p:cNvSpPr>
                <a:spLocks/>
              </p:cNvSpPr>
              <p:nvPr/>
            </p:nvSpPr>
            <p:spPr bwMode="auto">
              <a:xfrm>
                <a:off x="2258903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2" name="Freeform 24"/>
              <p:cNvSpPr>
                <a:spLocks/>
              </p:cNvSpPr>
              <p:nvPr/>
            </p:nvSpPr>
            <p:spPr bwMode="auto">
              <a:xfrm>
                <a:off x="2555959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3" name="Freeform 17"/>
              <p:cNvSpPr>
                <a:spLocks/>
              </p:cNvSpPr>
              <p:nvPr/>
            </p:nvSpPr>
            <p:spPr bwMode="auto">
              <a:xfrm>
                <a:off x="2853015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4" name="Freeform 20"/>
              <p:cNvSpPr>
                <a:spLocks noEditPoints="1"/>
              </p:cNvSpPr>
              <p:nvPr/>
            </p:nvSpPr>
            <p:spPr bwMode="auto">
              <a:xfrm>
                <a:off x="114300" y="18973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5" name="Freeform 23"/>
              <p:cNvSpPr>
                <a:spLocks/>
              </p:cNvSpPr>
              <p:nvPr/>
            </p:nvSpPr>
            <p:spPr bwMode="auto">
              <a:xfrm>
                <a:off x="483510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6" name="Freeform 24"/>
              <p:cNvSpPr>
                <a:spLocks/>
              </p:cNvSpPr>
              <p:nvPr/>
            </p:nvSpPr>
            <p:spPr bwMode="auto">
              <a:xfrm>
                <a:off x="780566" y="19137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7" name="Freeform 17"/>
              <p:cNvSpPr>
                <a:spLocks/>
              </p:cNvSpPr>
              <p:nvPr/>
            </p:nvSpPr>
            <p:spPr bwMode="auto">
              <a:xfrm>
                <a:off x="1077622" y="19137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8" name="Freeform 24"/>
              <p:cNvSpPr>
                <a:spLocks/>
              </p:cNvSpPr>
              <p:nvPr/>
            </p:nvSpPr>
            <p:spPr bwMode="auto">
              <a:xfrm>
                <a:off x="178579" y="38060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79" name="Freeform 17"/>
              <p:cNvSpPr>
                <a:spLocks/>
              </p:cNvSpPr>
              <p:nvPr/>
            </p:nvSpPr>
            <p:spPr bwMode="auto">
              <a:xfrm>
                <a:off x="187243" y="3145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0" name="Freeform 18"/>
              <p:cNvSpPr>
                <a:spLocks noEditPoints="1"/>
              </p:cNvSpPr>
              <p:nvPr/>
            </p:nvSpPr>
            <p:spPr bwMode="auto">
              <a:xfrm>
                <a:off x="6174524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1" name="Freeform 19"/>
              <p:cNvSpPr>
                <a:spLocks/>
              </p:cNvSpPr>
              <p:nvPr/>
            </p:nvSpPr>
            <p:spPr bwMode="auto">
              <a:xfrm>
                <a:off x="6624283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2" name="Freeform 7"/>
              <p:cNvSpPr>
                <a:spLocks/>
              </p:cNvSpPr>
              <p:nvPr/>
            </p:nvSpPr>
            <p:spPr bwMode="auto">
              <a:xfrm>
                <a:off x="6925688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3" name="Freeform 8"/>
              <p:cNvSpPr>
                <a:spLocks/>
              </p:cNvSpPr>
              <p:nvPr/>
            </p:nvSpPr>
            <p:spPr bwMode="auto">
              <a:xfrm>
                <a:off x="722379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4" name="Freeform 13"/>
              <p:cNvSpPr>
                <a:spLocks/>
              </p:cNvSpPr>
              <p:nvPr/>
            </p:nvSpPr>
            <p:spPr bwMode="auto">
              <a:xfrm>
                <a:off x="75186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5" name="Freeform 23"/>
              <p:cNvSpPr>
                <a:spLocks/>
              </p:cNvSpPr>
              <p:nvPr/>
            </p:nvSpPr>
            <p:spPr bwMode="auto">
              <a:xfrm>
                <a:off x="829850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6" name="Freeform 24"/>
              <p:cNvSpPr>
                <a:spLocks/>
              </p:cNvSpPr>
              <p:nvPr/>
            </p:nvSpPr>
            <p:spPr bwMode="auto">
              <a:xfrm>
                <a:off x="859990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7" name="Freeform 29"/>
              <p:cNvSpPr>
                <a:spLocks/>
              </p:cNvSpPr>
              <p:nvPr/>
            </p:nvSpPr>
            <p:spPr bwMode="auto">
              <a:xfrm>
                <a:off x="890131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88" name="Freeform 17"/>
              <p:cNvSpPr>
                <a:spLocks/>
              </p:cNvSpPr>
              <p:nvPr/>
            </p:nvSpPr>
            <p:spPr bwMode="auto">
              <a:xfrm>
                <a:off x="9202716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89" name="Group 740"/>
              <p:cNvGrpSpPr/>
              <p:nvPr/>
            </p:nvGrpSpPr>
            <p:grpSpPr>
              <a:xfrm>
                <a:off x="7820024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4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4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0" name="Group 746"/>
              <p:cNvGrpSpPr/>
              <p:nvPr/>
            </p:nvGrpSpPr>
            <p:grpSpPr>
              <a:xfrm>
                <a:off x="10239605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3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91" name="Freeform 19"/>
              <p:cNvSpPr>
                <a:spLocks/>
              </p:cNvSpPr>
              <p:nvPr/>
            </p:nvSpPr>
            <p:spPr bwMode="auto">
              <a:xfrm>
                <a:off x="107180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2" name="Freeform 7"/>
              <p:cNvSpPr>
                <a:spLocks/>
              </p:cNvSpPr>
              <p:nvPr/>
            </p:nvSpPr>
            <p:spPr bwMode="auto">
              <a:xfrm>
                <a:off x="11019487" y="1340241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3" name="Freeform 8"/>
              <p:cNvSpPr>
                <a:spLocks/>
              </p:cNvSpPr>
              <p:nvPr/>
            </p:nvSpPr>
            <p:spPr bwMode="auto">
              <a:xfrm>
                <a:off x="11317595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4" name="Freeform 23"/>
              <p:cNvSpPr>
                <a:spLocks/>
              </p:cNvSpPr>
              <p:nvPr/>
            </p:nvSpPr>
            <p:spPr bwMode="auto">
              <a:xfrm>
                <a:off x="12090895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595" name="Group 740"/>
              <p:cNvGrpSpPr/>
              <p:nvPr/>
            </p:nvGrpSpPr>
            <p:grpSpPr>
              <a:xfrm>
                <a:off x="11612418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3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6" name="Group 781"/>
              <p:cNvGrpSpPr/>
              <p:nvPr/>
            </p:nvGrpSpPr>
            <p:grpSpPr>
              <a:xfrm>
                <a:off x="6141930" y="711431"/>
                <a:ext cx="612096" cy="486108"/>
                <a:chOff x="9258271" y="-45770"/>
                <a:chExt cx="925513" cy="735013"/>
              </a:xfrm>
              <a:solidFill>
                <a:schemeClr val="bg2">
                  <a:alpha val="38000"/>
                </a:schemeClr>
              </a:solidFill>
            </p:grpSpPr>
            <p:sp>
              <p:nvSpPr>
                <p:cNvPr id="172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3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597" name="Group 781"/>
              <p:cNvGrpSpPr/>
              <p:nvPr/>
            </p:nvGrpSpPr>
            <p:grpSpPr>
              <a:xfrm>
                <a:off x="9497526" y="1318982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16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7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8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9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0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1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2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3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4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25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598" name="Freeform 24"/>
              <p:cNvSpPr>
                <a:spLocks/>
              </p:cNvSpPr>
              <p:nvPr/>
            </p:nvSpPr>
            <p:spPr bwMode="auto">
              <a:xfrm>
                <a:off x="6879647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599" name="Freeform 29"/>
              <p:cNvSpPr>
                <a:spLocks/>
              </p:cNvSpPr>
              <p:nvPr/>
            </p:nvSpPr>
            <p:spPr bwMode="auto">
              <a:xfrm>
                <a:off x="71767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0" name="Freeform 17"/>
              <p:cNvSpPr>
                <a:spLocks/>
              </p:cNvSpPr>
              <p:nvPr/>
            </p:nvSpPr>
            <p:spPr bwMode="auto">
              <a:xfrm>
                <a:off x="7473759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01" name="Group 746"/>
              <p:cNvGrpSpPr/>
              <p:nvPr/>
            </p:nvGrpSpPr>
            <p:grpSpPr>
              <a:xfrm>
                <a:off x="850195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1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02" name="Freeform 19"/>
              <p:cNvSpPr>
                <a:spLocks/>
              </p:cNvSpPr>
              <p:nvPr/>
            </p:nvSpPr>
            <p:spPr bwMode="auto">
              <a:xfrm>
                <a:off x="897607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3" name="Freeform 7"/>
              <p:cNvSpPr>
                <a:spLocks/>
              </p:cNvSpPr>
              <p:nvPr/>
            </p:nvSpPr>
            <p:spPr bwMode="auto">
              <a:xfrm>
                <a:off x="9273134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4" name="Freeform 8"/>
              <p:cNvSpPr>
                <a:spLocks/>
              </p:cNvSpPr>
              <p:nvPr/>
            </p:nvSpPr>
            <p:spPr bwMode="auto">
              <a:xfrm>
                <a:off x="9566893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05" name="Group 781"/>
              <p:cNvGrpSpPr/>
              <p:nvPr/>
            </p:nvGrpSpPr>
            <p:grpSpPr>
              <a:xfrm>
                <a:off x="7764220" y="711431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704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5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6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7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8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9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0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1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2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13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06" name="Freeform 8"/>
              <p:cNvSpPr>
                <a:spLocks/>
              </p:cNvSpPr>
              <p:nvPr/>
            </p:nvSpPr>
            <p:spPr bwMode="auto">
              <a:xfrm>
                <a:off x="9857354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7" name="Freeform 23"/>
              <p:cNvSpPr>
                <a:spLocks/>
              </p:cNvSpPr>
              <p:nvPr/>
            </p:nvSpPr>
            <p:spPr bwMode="auto">
              <a:xfrm>
                <a:off x="1062195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8" name="Freeform 24"/>
              <p:cNvSpPr>
                <a:spLocks/>
              </p:cNvSpPr>
              <p:nvPr/>
            </p:nvSpPr>
            <p:spPr bwMode="auto">
              <a:xfrm>
                <a:off x="10919012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09" name="Freeform 17"/>
              <p:cNvSpPr>
                <a:spLocks/>
              </p:cNvSpPr>
              <p:nvPr/>
            </p:nvSpPr>
            <p:spPr bwMode="auto">
              <a:xfrm>
                <a:off x="11216068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10" name="Group 740"/>
              <p:cNvGrpSpPr/>
              <p:nvPr/>
            </p:nvGrpSpPr>
            <p:grpSpPr>
              <a:xfrm>
                <a:off x="10147828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70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11" name="Freeform 18"/>
              <p:cNvSpPr>
                <a:spLocks noEditPoints="1"/>
              </p:cNvSpPr>
              <p:nvPr/>
            </p:nvSpPr>
            <p:spPr bwMode="auto">
              <a:xfrm>
                <a:off x="11506529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2" name="Freeform 20"/>
              <p:cNvSpPr>
                <a:spLocks noEditPoints="1"/>
              </p:cNvSpPr>
              <p:nvPr/>
            </p:nvSpPr>
            <p:spPr bwMode="auto">
              <a:xfrm>
                <a:off x="11951944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3" name="Freeform 23"/>
              <p:cNvSpPr>
                <a:spLocks/>
              </p:cNvSpPr>
              <p:nvPr/>
            </p:nvSpPr>
            <p:spPr bwMode="auto">
              <a:xfrm>
                <a:off x="189751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4" name="Freeform 24"/>
              <p:cNvSpPr>
                <a:spLocks/>
              </p:cNvSpPr>
              <p:nvPr/>
            </p:nvSpPr>
            <p:spPr bwMode="auto">
              <a:xfrm>
                <a:off x="491156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5" name="Freeform 17"/>
              <p:cNvSpPr>
                <a:spLocks/>
              </p:cNvSpPr>
              <p:nvPr/>
            </p:nvSpPr>
            <p:spPr bwMode="auto">
              <a:xfrm>
                <a:off x="792561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6" name="Freeform 18"/>
              <p:cNvSpPr>
                <a:spLocks noEditPoints="1"/>
              </p:cNvSpPr>
              <p:nvPr/>
            </p:nvSpPr>
            <p:spPr bwMode="auto">
              <a:xfrm>
                <a:off x="1087371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7" name="Freeform 20"/>
              <p:cNvSpPr>
                <a:spLocks noEditPoints="1"/>
              </p:cNvSpPr>
              <p:nvPr/>
            </p:nvSpPr>
            <p:spPr bwMode="auto">
              <a:xfrm>
                <a:off x="1537130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8" name="Freeform 16"/>
              <p:cNvSpPr>
                <a:spLocks noEditPoints="1"/>
              </p:cNvSpPr>
              <p:nvPr/>
            </p:nvSpPr>
            <p:spPr bwMode="auto">
              <a:xfrm>
                <a:off x="288450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19" name="Freeform 16"/>
              <p:cNvSpPr>
                <a:spLocks noEditPoints="1"/>
              </p:cNvSpPr>
              <p:nvPr/>
            </p:nvSpPr>
            <p:spPr bwMode="auto">
              <a:xfrm>
                <a:off x="3632376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0" name="Freeform 5"/>
              <p:cNvSpPr>
                <a:spLocks/>
              </p:cNvSpPr>
              <p:nvPr/>
            </p:nvSpPr>
            <p:spPr bwMode="auto">
              <a:xfrm>
                <a:off x="3334268" y="1340242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1" name="Freeform 20"/>
              <p:cNvSpPr>
                <a:spLocks noEditPoints="1"/>
              </p:cNvSpPr>
              <p:nvPr/>
            </p:nvSpPr>
            <p:spPr bwMode="auto">
              <a:xfrm>
                <a:off x="4082135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22" name="Group 746"/>
              <p:cNvGrpSpPr/>
              <p:nvPr/>
            </p:nvGrpSpPr>
            <p:grpSpPr>
              <a:xfrm>
                <a:off x="4531907" y="1334439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70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70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23" name="Freeform 18"/>
              <p:cNvSpPr>
                <a:spLocks noEditPoints="1"/>
              </p:cNvSpPr>
              <p:nvPr/>
            </p:nvSpPr>
            <p:spPr bwMode="auto">
              <a:xfrm>
                <a:off x="5489229" y="1323757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4" name="Freeform 19"/>
              <p:cNvSpPr>
                <a:spLocks/>
              </p:cNvSpPr>
              <p:nvPr/>
            </p:nvSpPr>
            <p:spPr bwMode="auto">
              <a:xfrm>
                <a:off x="5938982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5" name="Freeform 21"/>
              <p:cNvSpPr>
                <a:spLocks noEditPoints="1"/>
              </p:cNvSpPr>
              <p:nvPr/>
            </p:nvSpPr>
            <p:spPr bwMode="auto">
              <a:xfrm>
                <a:off x="5010384" y="1347043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sp>
            <p:nvSpPr>
              <p:cNvPr id="1626" name="Freeform 23"/>
              <p:cNvSpPr>
                <a:spLocks/>
              </p:cNvSpPr>
              <p:nvPr/>
            </p:nvSpPr>
            <p:spPr bwMode="auto">
              <a:xfrm>
                <a:off x="1986889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7" name="Freeform 24"/>
              <p:cNvSpPr>
                <a:spLocks/>
              </p:cNvSpPr>
              <p:nvPr/>
            </p:nvSpPr>
            <p:spPr bwMode="auto">
              <a:xfrm>
                <a:off x="2288294" y="1340241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8" name="Freeform 17"/>
              <p:cNvSpPr>
                <a:spLocks/>
              </p:cNvSpPr>
              <p:nvPr/>
            </p:nvSpPr>
            <p:spPr bwMode="auto">
              <a:xfrm>
                <a:off x="2589699" y="1340240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29" name="Freeform 19"/>
              <p:cNvSpPr>
                <a:spLocks/>
              </p:cNvSpPr>
              <p:nvPr/>
            </p:nvSpPr>
            <p:spPr bwMode="auto">
              <a:xfrm>
                <a:off x="3895345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0" name="Freeform 7"/>
              <p:cNvSpPr>
                <a:spLocks/>
              </p:cNvSpPr>
              <p:nvPr/>
            </p:nvSpPr>
            <p:spPr bwMode="auto">
              <a:xfrm>
                <a:off x="4192401" y="732690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1" name="Freeform 8"/>
              <p:cNvSpPr>
                <a:spLocks/>
              </p:cNvSpPr>
              <p:nvPr/>
            </p:nvSpPr>
            <p:spPr bwMode="auto">
              <a:xfrm>
                <a:off x="4486160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2" name="Freeform 13"/>
              <p:cNvSpPr>
                <a:spLocks/>
              </p:cNvSpPr>
              <p:nvPr/>
            </p:nvSpPr>
            <p:spPr bwMode="auto">
              <a:xfrm>
                <a:off x="4776621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3" name="Freeform 23"/>
              <p:cNvSpPr>
                <a:spLocks/>
              </p:cNvSpPr>
              <p:nvPr/>
            </p:nvSpPr>
            <p:spPr bwMode="auto">
              <a:xfrm>
                <a:off x="5547818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4" name="Freeform 24"/>
              <p:cNvSpPr>
                <a:spLocks/>
              </p:cNvSpPr>
              <p:nvPr/>
            </p:nvSpPr>
            <p:spPr bwMode="auto">
              <a:xfrm>
                <a:off x="5844874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35" name="Group 740"/>
              <p:cNvGrpSpPr/>
              <p:nvPr/>
            </p:nvGrpSpPr>
            <p:grpSpPr>
              <a:xfrm>
                <a:off x="5073690" y="726888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8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9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36" name="Freeform 18"/>
              <p:cNvSpPr>
                <a:spLocks noEditPoints="1"/>
              </p:cNvSpPr>
              <p:nvPr/>
            </p:nvSpPr>
            <p:spPr bwMode="auto">
              <a:xfrm>
                <a:off x="138078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7" name="Freeform 20"/>
              <p:cNvSpPr>
                <a:spLocks noEditPoints="1"/>
              </p:cNvSpPr>
              <p:nvPr/>
            </p:nvSpPr>
            <p:spPr bwMode="auto">
              <a:xfrm>
                <a:off x="1826193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8" name="Freeform 16"/>
              <p:cNvSpPr>
                <a:spLocks noEditPoints="1"/>
              </p:cNvSpPr>
              <p:nvPr/>
            </p:nvSpPr>
            <p:spPr bwMode="auto">
              <a:xfrm>
                <a:off x="3156176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39" name="Freeform 5"/>
              <p:cNvSpPr>
                <a:spLocks/>
              </p:cNvSpPr>
              <p:nvPr/>
            </p:nvSpPr>
            <p:spPr bwMode="auto">
              <a:xfrm>
                <a:off x="3601586" y="732691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0" name="Freeform 23"/>
              <p:cNvSpPr>
                <a:spLocks/>
              </p:cNvSpPr>
              <p:nvPr/>
            </p:nvSpPr>
            <p:spPr bwMode="auto">
              <a:xfrm>
                <a:off x="2271603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1" name="Freeform 24"/>
              <p:cNvSpPr>
                <a:spLocks/>
              </p:cNvSpPr>
              <p:nvPr/>
            </p:nvSpPr>
            <p:spPr bwMode="auto">
              <a:xfrm>
                <a:off x="2568659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2" name="Freeform 17"/>
              <p:cNvSpPr>
                <a:spLocks/>
              </p:cNvSpPr>
              <p:nvPr/>
            </p:nvSpPr>
            <p:spPr bwMode="auto">
              <a:xfrm>
                <a:off x="2865715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3" name="Freeform 20"/>
              <p:cNvSpPr>
                <a:spLocks noEditPoints="1"/>
              </p:cNvSpPr>
              <p:nvPr/>
            </p:nvSpPr>
            <p:spPr bwMode="auto">
              <a:xfrm>
                <a:off x="127000" y="716206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4" name="Freeform 23"/>
              <p:cNvSpPr>
                <a:spLocks/>
              </p:cNvSpPr>
              <p:nvPr/>
            </p:nvSpPr>
            <p:spPr bwMode="auto">
              <a:xfrm>
                <a:off x="496210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5" name="Freeform 24"/>
              <p:cNvSpPr>
                <a:spLocks/>
              </p:cNvSpPr>
              <p:nvPr/>
            </p:nvSpPr>
            <p:spPr bwMode="auto">
              <a:xfrm>
                <a:off x="793266" y="7326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6" name="Freeform 17"/>
              <p:cNvSpPr>
                <a:spLocks/>
              </p:cNvSpPr>
              <p:nvPr/>
            </p:nvSpPr>
            <p:spPr bwMode="auto">
              <a:xfrm>
                <a:off x="1090322" y="732689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7" name="Freeform 18"/>
              <p:cNvSpPr>
                <a:spLocks noEditPoints="1"/>
              </p:cNvSpPr>
              <p:nvPr/>
            </p:nvSpPr>
            <p:spPr bwMode="auto">
              <a:xfrm>
                <a:off x="5635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8" name="Freeform 19"/>
              <p:cNvSpPr>
                <a:spLocks/>
              </p:cNvSpPr>
              <p:nvPr/>
            </p:nvSpPr>
            <p:spPr bwMode="auto">
              <a:xfrm>
                <a:off x="101284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49" name="Freeform 7"/>
              <p:cNvSpPr>
                <a:spLocks/>
              </p:cNvSpPr>
              <p:nvPr/>
            </p:nvSpPr>
            <p:spPr bwMode="auto">
              <a:xfrm>
                <a:off x="131375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0" name="Freeform 8"/>
              <p:cNvSpPr>
                <a:spLocks/>
              </p:cNvSpPr>
              <p:nvPr/>
            </p:nvSpPr>
            <p:spPr bwMode="auto">
              <a:xfrm>
                <a:off x="161137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1" name="Freeform 13"/>
              <p:cNvSpPr>
                <a:spLocks/>
              </p:cNvSpPr>
              <p:nvPr/>
            </p:nvSpPr>
            <p:spPr bwMode="auto">
              <a:xfrm>
                <a:off x="190569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2" name="Freeform 23"/>
              <p:cNvSpPr>
                <a:spLocks/>
              </p:cNvSpPr>
              <p:nvPr/>
            </p:nvSpPr>
            <p:spPr bwMode="auto">
              <a:xfrm>
                <a:off x="268461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3" name="Freeform 24"/>
              <p:cNvSpPr>
                <a:spLocks/>
              </p:cNvSpPr>
              <p:nvPr/>
            </p:nvSpPr>
            <p:spPr bwMode="auto">
              <a:xfrm>
                <a:off x="2985529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4" name="Freeform 29"/>
              <p:cNvSpPr>
                <a:spLocks/>
              </p:cNvSpPr>
              <p:nvPr/>
            </p:nvSpPr>
            <p:spPr bwMode="auto">
              <a:xfrm>
                <a:off x="3286445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3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3" y="5"/>
                    </a:cubicBezTo>
                    <a:cubicBezTo>
                      <a:pt x="25" y="4"/>
                      <a:pt x="28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5" name="Freeform 17"/>
              <p:cNvSpPr>
                <a:spLocks/>
              </p:cNvSpPr>
              <p:nvPr/>
            </p:nvSpPr>
            <p:spPr bwMode="auto">
              <a:xfrm>
                <a:off x="3587361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56" name="Group 740"/>
              <p:cNvGrpSpPr/>
              <p:nvPr/>
            </p:nvGrpSpPr>
            <p:grpSpPr>
              <a:xfrm>
                <a:off x="220662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6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7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grpSp>
            <p:nvGrpSpPr>
              <p:cNvPr id="1657" name="Group 746"/>
              <p:cNvGrpSpPr/>
              <p:nvPr/>
            </p:nvGrpSpPr>
            <p:grpSpPr>
              <a:xfrm>
                <a:off x="4623272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694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5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58" name="Freeform 19"/>
              <p:cNvSpPr>
                <a:spLocks/>
              </p:cNvSpPr>
              <p:nvPr/>
            </p:nvSpPr>
            <p:spPr bwMode="auto">
              <a:xfrm>
                <a:off x="510126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59" name="Freeform 7"/>
              <p:cNvSpPr>
                <a:spLocks/>
              </p:cNvSpPr>
              <p:nvPr/>
            </p:nvSpPr>
            <p:spPr bwMode="auto">
              <a:xfrm>
                <a:off x="5402176" y="52676"/>
                <a:ext cx="168138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0" name="Freeform 8"/>
              <p:cNvSpPr>
                <a:spLocks/>
              </p:cNvSpPr>
              <p:nvPr/>
            </p:nvSpPr>
            <p:spPr bwMode="auto">
              <a:xfrm>
                <a:off x="5699795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3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5"/>
                      <a:pt x="5" y="14"/>
                      <a:pt x="7" y="13"/>
                    </a:cubicBezTo>
                    <a:cubicBezTo>
                      <a:pt x="10" y="12"/>
                      <a:pt x="12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1" name="Freeform 23"/>
              <p:cNvSpPr>
                <a:spLocks/>
              </p:cNvSpPr>
              <p:nvPr/>
            </p:nvSpPr>
            <p:spPr bwMode="auto">
              <a:xfrm>
                <a:off x="6472117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2" name="Freeform 24"/>
              <p:cNvSpPr>
                <a:spLocks/>
              </p:cNvSpPr>
              <p:nvPr/>
            </p:nvSpPr>
            <p:spPr bwMode="auto">
              <a:xfrm>
                <a:off x="6773033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3" name="Freeform 17"/>
              <p:cNvSpPr>
                <a:spLocks/>
              </p:cNvSpPr>
              <p:nvPr/>
            </p:nvSpPr>
            <p:spPr bwMode="auto">
              <a:xfrm>
                <a:off x="7073949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4" name="Freeform 18"/>
              <p:cNvSpPr>
                <a:spLocks noEditPoints="1"/>
              </p:cNvSpPr>
              <p:nvPr/>
            </p:nvSpPr>
            <p:spPr bwMode="auto">
              <a:xfrm>
                <a:off x="736827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5" name="Freeform 20"/>
              <p:cNvSpPr>
                <a:spLocks noEditPoints="1"/>
              </p:cNvSpPr>
              <p:nvPr/>
            </p:nvSpPr>
            <p:spPr bwMode="auto">
              <a:xfrm>
                <a:off x="7817540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66" name="Group 740"/>
              <p:cNvGrpSpPr/>
              <p:nvPr/>
            </p:nvGrpSpPr>
            <p:grpSpPr>
              <a:xfrm>
                <a:off x="5994129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12000"/>
                </a:schemeClr>
              </a:solidFill>
            </p:grpSpPr>
            <p:sp>
              <p:nvSpPr>
                <p:cNvPr id="1692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3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67" name="Freeform 16"/>
              <p:cNvSpPr>
                <a:spLocks noEditPoints="1"/>
              </p:cNvSpPr>
              <p:nvPr/>
            </p:nvSpPr>
            <p:spPr bwMode="auto">
              <a:xfrm>
                <a:off x="9162963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8" name="Freeform 16"/>
              <p:cNvSpPr>
                <a:spLocks noEditPoints="1"/>
              </p:cNvSpPr>
              <p:nvPr/>
            </p:nvSpPr>
            <p:spPr bwMode="auto">
              <a:xfrm>
                <a:off x="990985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1 h 104"/>
                  <a:gd name="T4" fmla="*/ 0 w 69"/>
                  <a:gd name="T5" fmla="*/ 54 h 104"/>
                  <a:gd name="T6" fmla="*/ 9 w 69"/>
                  <a:gd name="T7" fmla="*/ 13 h 104"/>
                  <a:gd name="T8" fmla="*/ 36 w 69"/>
                  <a:gd name="T9" fmla="*/ 0 h 104"/>
                  <a:gd name="T10" fmla="*/ 69 w 69"/>
                  <a:gd name="T11" fmla="*/ 51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7 w 69"/>
                  <a:gd name="T19" fmla="*/ 53 h 104"/>
                  <a:gd name="T20" fmla="*/ 35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5" y="100"/>
                      <a:pt x="9" y="91"/>
                    </a:cubicBezTo>
                    <a:cubicBezTo>
                      <a:pt x="3" y="83"/>
                      <a:pt x="0" y="70"/>
                      <a:pt x="0" y="54"/>
                    </a:cubicBezTo>
                    <a:cubicBezTo>
                      <a:pt x="0" y="36"/>
                      <a:pt x="3" y="23"/>
                      <a:pt x="9" y="13"/>
                    </a:cubicBezTo>
                    <a:cubicBezTo>
                      <a:pt x="15" y="4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1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7" y="26"/>
                      <a:pt x="17" y="53"/>
                    </a:cubicBezTo>
                    <a:cubicBezTo>
                      <a:pt x="17" y="78"/>
                      <a:pt x="23" y="91"/>
                      <a:pt x="35" y="91"/>
                    </a:cubicBezTo>
                    <a:cubicBezTo>
                      <a:pt x="46" y="91"/>
                      <a:pt x="52" y="78"/>
                      <a:pt x="52" y="53"/>
                    </a:cubicBezTo>
                    <a:cubicBezTo>
                      <a:pt x="52" y="26"/>
                      <a:pt x="47" y="13"/>
                      <a:pt x="35" y="13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69" name="Freeform 5"/>
              <p:cNvSpPr>
                <a:spLocks/>
              </p:cNvSpPr>
              <p:nvPr/>
            </p:nvSpPr>
            <p:spPr bwMode="auto">
              <a:xfrm>
                <a:off x="9612233" y="52677"/>
                <a:ext cx="168138" cy="464848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3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0" name="Freeform 20"/>
              <p:cNvSpPr>
                <a:spLocks noEditPoints="1"/>
              </p:cNvSpPr>
              <p:nvPr/>
            </p:nvSpPr>
            <p:spPr bwMode="auto">
              <a:xfrm>
                <a:off x="10359122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9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60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9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60" y="91"/>
                    </a:cubicBezTo>
                    <a:cubicBezTo>
                      <a:pt x="53" y="100"/>
                      <a:pt x="45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3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671" name="Group 746"/>
              <p:cNvGrpSpPr/>
              <p:nvPr/>
            </p:nvGrpSpPr>
            <p:grpSpPr>
              <a:xfrm>
                <a:off x="10808405" y="46874"/>
                <a:ext cx="348521" cy="470651"/>
                <a:chOff x="7011958" y="-48945"/>
                <a:chExt cx="557213" cy="752475"/>
              </a:xfrm>
              <a:solidFill>
                <a:schemeClr val="tx1">
                  <a:alpha val="7000"/>
                </a:schemeClr>
              </a:solidFill>
            </p:grpSpPr>
            <p:sp>
              <p:nvSpPr>
                <p:cNvPr id="1690" name="Freeform 18"/>
                <p:cNvSpPr>
                  <a:spLocks/>
                </p:cNvSpPr>
                <p:nvPr/>
              </p:nvSpPr>
              <p:spPr bwMode="auto">
                <a:xfrm>
                  <a:off x="7011958" y="-48945"/>
                  <a:ext cx="244475" cy="752475"/>
                </a:xfrm>
                <a:custGeom>
                  <a:avLst/>
                  <a:gdLst>
                    <a:gd name="T0" fmla="*/ 1 w 65"/>
                    <a:gd name="T1" fmla="*/ 89 h 199"/>
                    <a:gd name="T2" fmla="*/ 19 w 65"/>
                    <a:gd name="T3" fmla="*/ 72 h 199"/>
                    <a:gd name="T4" fmla="*/ 17 w 65"/>
                    <a:gd name="T5" fmla="*/ 54 h 199"/>
                    <a:gd name="T6" fmla="*/ 16 w 65"/>
                    <a:gd name="T7" fmla="*/ 34 h 199"/>
                    <a:gd name="T8" fmla="*/ 55 w 65"/>
                    <a:gd name="T9" fmla="*/ 0 h 199"/>
                    <a:gd name="T10" fmla="*/ 65 w 65"/>
                    <a:gd name="T11" fmla="*/ 0 h 199"/>
                    <a:gd name="T12" fmla="*/ 65 w 65"/>
                    <a:gd name="T13" fmla="*/ 25 h 199"/>
                    <a:gd name="T14" fmla="*/ 61 w 65"/>
                    <a:gd name="T15" fmla="*/ 25 h 199"/>
                    <a:gd name="T16" fmla="*/ 48 w 65"/>
                    <a:gd name="T17" fmla="*/ 41 h 199"/>
                    <a:gd name="T18" fmla="*/ 49 w 65"/>
                    <a:gd name="T19" fmla="*/ 53 h 199"/>
                    <a:gd name="T20" fmla="*/ 50 w 65"/>
                    <a:gd name="T21" fmla="*/ 70 h 199"/>
                    <a:gd name="T22" fmla="*/ 27 w 65"/>
                    <a:gd name="T23" fmla="*/ 99 h 199"/>
                    <a:gd name="T24" fmla="*/ 27 w 65"/>
                    <a:gd name="T25" fmla="*/ 100 h 199"/>
                    <a:gd name="T26" fmla="*/ 50 w 65"/>
                    <a:gd name="T27" fmla="*/ 130 h 199"/>
                    <a:gd name="T28" fmla="*/ 49 w 65"/>
                    <a:gd name="T29" fmla="*/ 146 h 199"/>
                    <a:gd name="T30" fmla="*/ 48 w 65"/>
                    <a:gd name="T31" fmla="*/ 159 h 199"/>
                    <a:gd name="T32" fmla="*/ 61 w 65"/>
                    <a:gd name="T33" fmla="*/ 175 h 199"/>
                    <a:gd name="T34" fmla="*/ 65 w 65"/>
                    <a:gd name="T35" fmla="*/ 175 h 199"/>
                    <a:gd name="T36" fmla="*/ 65 w 65"/>
                    <a:gd name="T37" fmla="*/ 199 h 199"/>
                    <a:gd name="T38" fmla="*/ 55 w 65"/>
                    <a:gd name="T39" fmla="*/ 199 h 199"/>
                    <a:gd name="T40" fmla="*/ 16 w 65"/>
                    <a:gd name="T41" fmla="*/ 165 h 199"/>
                    <a:gd name="T42" fmla="*/ 18 w 65"/>
                    <a:gd name="T43" fmla="*/ 146 h 199"/>
                    <a:gd name="T44" fmla="*/ 19 w 65"/>
                    <a:gd name="T45" fmla="*/ 127 h 199"/>
                    <a:gd name="T46" fmla="*/ 0 w 65"/>
                    <a:gd name="T47" fmla="*/ 111 h 199"/>
                    <a:gd name="T48" fmla="*/ 1 w 65"/>
                    <a:gd name="T49" fmla="*/ 89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1" y="89"/>
                      </a:moveTo>
                      <a:cubicBezTo>
                        <a:pt x="17" y="88"/>
                        <a:pt x="19" y="79"/>
                        <a:pt x="19" y="72"/>
                      </a:cubicBezTo>
                      <a:cubicBezTo>
                        <a:pt x="19" y="67"/>
                        <a:pt x="18" y="60"/>
                        <a:pt x="17" y="54"/>
                      </a:cubicBezTo>
                      <a:cubicBezTo>
                        <a:pt x="17" y="47"/>
                        <a:pt x="16" y="40"/>
                        <a:pt x="16" y="34"/>
                      </a:cubicBezTo>
                      <a:cubicBezTo>
                        <a:pt x="16" y="11"/>
                        <a:pt x="31" y="0"/>
                        <a:pt x="5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25"/>
                        <a:pt x="65" y="25"/>
                        <a:pt x="65" y="25"/>
                      </a:cubicBezTo>
                      <a:cubicBezTo>
                        <a:pt x="61" y="25"/>
                        <a:pt x="61" y="25"/>
                        <a:pt x="61" y="25"/>
                      </a:cubicBezTo>
                      <a:cubicBezTo>
                        <a:pt x="51" y="25"/>
                        <a:pt x="48" y="31"/>
                        <a:pt x="48" y="41"/>
                      </a:cubicBezTo>
                      <a:cubicBezTo>
                        <a:pt x="48" y="44"/>
                        <a:pt x="48" y="49"/>
                        <a:pt x="49" y="53"/>
                      </a:cubicBezTo>
                      <a:cubicBezTo>
                        <a:pt x="49" y="58"/>
                        <a:pt x="50" y="63"/>
                        <a:pt x="50" y="70"/>
                      </a:cubicBezTo>
                      <a:cubicBezTo>
                        <a:pt x="50" y="90"/>
                        <a:pt x="42" y="96"/>
                        <a:pt x="27" y="99"/>
                      </a:cubicBezTo>
                      <a:cubicBezTo>
                        <a:pt x="27" y="100"/>
                        <a:pt x="27" y="100"/>
                        <a:pt x="27" y="100"/>
                      </a:cubicBezTo>
                      <a:cubicBezTo>
                        <a:pt x="42" y="103"/>
                        <a:pt x="50" y="110"/>
                        <a:pt x="50" y="130"/>
                      </a:cubicBezTo>
                      <a:cubicBezTo>
                        <a:pt x="50" y="136"/>
                        <a:pt x="49" y="142"/>
                        <a:pt x="49" y="146"/>
                      </a:cubicBezTo>
                      <a:cubicBezTo>
                        <a:pt x="48" y="151"/>
                        <a:pt x="48" y="155"/>
                        <a:pt x="48" y="159"/>
                      </a:cubicBezTo>
                      <a:cubicBezTo>
                        <a:pt x="48" y="168"/>
                        <a:pt x="51" y="175"/>
                        <a:pt x="61" y="175"/>
                      </a:cubicBezTo>
                      <a:cubicBezTo>
                        <a:pt x="65" y="175"/>
                        <a:pt x="65" y="175"/>
                        <a:pt x="65" y="175"/>
                      </a:cubicBezTo>
                      <a:cubicBezTo>
                        <a:pt x="65" y="199"/>
                        <a:pt x="65" y="199"/>
                        <a:pt x="65" y="199"/>
                      </a:cubicBezTo>
                      <a:cubicBezTo>
                        <a:pt x="55" y="199"/>
                        <a:pt x="55" y="199"/>
                        <a:pt x="55" y="199"/>
                      </a:cubicBezTo>
                      <a:cubicBezTo>
                        <a:pt x="32" y="199"/>
                        <a:pt x="16" y="190"/>
                        <a:pt x="16" y="165"/>
                      </a:cubicBezTo>
                      <a:cubicBezTo>
                        <a:pt x="16" y="159"/>
                        <a:pt x="17" y="153"/>
                        <a:pt x="18" y="146"/>
                      </a:cubicBezTo>
                      <a:cubicBezTo>
                        <a:pt x="18" y="139"/>
                        <a:pt x="19" y="133"/>
                        <a:pt x="19" y="127"/>
                      </a:cubicBezTo>
                      <a:cubicBezTo>
                        <a:pt x="19" y="120"/>
                        <a:pt x="17" y="112"/>
                        <a:pt x="0" y="111"/>
                      </a:cubicBezTo>
                      <a:lnTo>
                        <a:pt x="1" y="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91" name="Freeform 19"/>
                <p:cNvSpPr>
                  <a:spLocks/>
                </p:cNvSpPr>
                <p:nvPr/>
              </p:nvSpPr>
              <p:spPr bwMode="auto">
                <a:xfrm>
                  <a:off x="7324696" y="-48945"/>
                  <a:ext cx="244475" cy="752475"/>
                </a:xfrm>
                <a:custGeom>
                  <a:avLst/>
                  <a:gdLst>
                    <a:gd name="T0" fmla="*/ 65 w 65"/>
                    <a:gd name="T1" fmla="*/ 111 h 199"/>
                    <a:gd name="T2" fmla="*/ 47 w 65"/>
                    <a:gd name="T3" fmla="*/ 127 h 199"/>
                    <a:gd name="T4" fmla="*/ 48 w 65"/>
                    <a:gd name="T5" fmla="*/ 146 h 199"/>
                    <a:gd name="T6" fmla="*/ 49 w 65"/>
                    <a:gd name="T7" fmla="*/ 165 h 199"/>
                    <a:gd name="T8" fmla="*/ 10 w 65"/>
                    <a:gd name="T9" fmla="*/ 199 h 199"/>
                    <a:gd name="T10" fmla="*/ 0 w 65"/>
                    <a:gd name="T11" fmla="*/ 199 h 199"/>
                    <a:gd name="T12" fmla="*/ 0 w 65"/>
                    <a:gd name="T13" fmla="*/ 175 h 199"/>
                    <a:gd name="T14" fmla="*/ 4 w 65"/>
                    <a:gd name="T15" fmla="*/ 175 h 199"/>
                    <a:gd name="T16" fmla="*/ 18 w 65"/>
                    <a:gd name="T17" fmla="*/ 159 h 199"/>
                    <a:gd name="T18" fmla="*/ 17 w 65"/>
                    <a:gd name="T19" fmla="*/ 146 h 199"/>
                    <a:gd name="T20" fmla="*/ 16 w 65"/>
                    <a:gd name="T21" fmla="*/ 130 h 199"/>
                    <a:gd name="T22" fmla="*/ 39 w 65"/>
                    <a:gd name="T23" fmla="*/ 100 h 199"/>
                    <a:gd name="T24" fmla="*/ 39 w 65"/>
                    <a:gd name="T25" fmla="*/ 99 h 199"/>
                    <a:gd name="T26" fmla="*/ 16 w 65"/>
                    <a:gd name="T27" fmla="*/ 70 h 199"/>
                    <a:gd name="T28" fmla="*/ 17 w 65"/>
                    <a:gd name="T29" fmla="*/ 53 h 199"/>
                    <a:gd name="T30" fmla="*/ 18 w 65"/>
                    <a:gd name="T31" fmla="*/ 41 h 199"/>
                    <a:gd name="T32" fmla="*/ 4 w 65"/>
                    <a:gd name="T33" fmla="*/ 25 h 199"/>
                    <a:gd name="T34" fmla="*/ 0 w 65"/>
                    <a:gd name="T35" fmla="*/ 25 h 199"/>
                    <a:gd name="T36" fmla="*/ 0 w 65"/>
                    <a:gd name="T37" fmla="*/ 0 h 199"/>
                    <a:gd name="T38" fmla="*/ 10 w 65"/>
                    <a:gd name="T39" fmla="*/ 0 h 199"/>
                    <a:gd name="T40" fmla="*/ 49 w 65"/>
                    <a:gd name="T41" fmla="*/ 34 h 199"/>
                    <a:gd name="T42" fmla="*/ 48 w 65"/>
                    <a:gd name="T43" fmla="*/ 54 h 199"/>
                    <a:gd name="T44" fmla="*/ 47 w 65"/>
                    <a:gd name="T45" fmla="*/ 72 h 199"/>
                    <a:gd name="T46" fmla="*/ 65 w 65"/>
                    <a:gd name="T47" fmla="*/ 89 h 199"/>
                    <a:gd name="T48" fmla="*/ 65 w 65"/>
                    <a:gd name="T49" fmla="*/ 11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5" h="199">
                      <a:moveTo>
                        <a:pt x="65" y="111"/>
                      </a:moveTo>
                      <a:cubicBezTo>
                        <a:pt x="48" y="112"/>
                        <a:pt x="47" y="120"/>
                        <a:pt x="47" y="127"/>
                      </a:cubicBezTo>
                      <a:cubicBezTo>
                        <a:pt x="47" y="133"/>
                        <a:pt x="47" y="139"/>
                        <a:pt x="48" y="146"/>
                      </a:cubicBezTo>
                      <a:cubicBezTo>
                        <a:pt x="49" y="153"/>
                        <a:pt x="49" y="159"/>
                        <a:pt x="49" y="165"/>
                      </a:cubicBezTo>
                      <a:cubicBezTo>
                        <a:pt x="49" y="190"/>
                        <a:pt x="34" y="199"/>
                        <a:pt x="10" y="199"/>
                      </a:cubicBezTo>
                      <a:cubicBezTo>
                        <a:pt x="0" y="199"/>
                        <a:pt x="0" y="199"/>
                        <a:pt x="0" y="199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4" y="175"/>
                        <a:pt x="4" y="175"/>
                        <a:pt x="4" y="175"/>
                      </a:cubicBezTo>
                      <a:cubicBezTo>
                        <a:pt x="15" y="175"/>
                        <a:pt x="18" y="168"/>
                        <a:pt x="18" y="159"/>
                      </a:cubicBezTo>
                      <a:cubicBezTo>
                        <a:pt x="18" y="155"/>
                        <a:pt x="17" y="151"/>
                        <a:pt x="17" y="146"/>
                      </a:cubicBezTo>
                      <a:cubicBezTo>
                        <a:pt x="16" y="142"/>
                        <a:pt x="16" y="136"/>
                        <a:pt x="16" y="130"/>
                      </a:cubicBezTo>
                      <a:cubicBezTo>
                        <a:pt x="16" y="110"/>
                        <a:pt x="23" y="103"/>
                        <a:pt x="39" y="100"/>
                      </a:cubicBezTo>
                      <a:cubicBezTo>
                        <a:pt x="39" y="99"/>
                        <a:pt x="39" y="99"/>
                        <a:pt x="39" y="99"/>
                      </a:cubicBezTo>
                      <a:cubicBezTo>
                        <a:pt x="23" y="96"/>
                        <a:pt x="16" y="90"/>
                        <a:pt x="16" y="70"/>
                      </a:cubicBezTo>
                      <a:cubicBezTo>
                        <a:pt x="16" y="63"/>
                        <a:pt x="16" y="58"/>
                        <a:pt x="17" y="53"/>
                      </a:cubicBezTo>
                      <a:cubicBezTo>
                        <a:pt x="17" y="49"/>
                        <a:pt x="18" y="44"/>
                        <a:pt x="18" y="41"/>
                      </a:cubicBezTo>
                      <a:cubicBezTo>
                        <a:pt x="18" y="31"/>
                        <a:pt x="14" y="25"/>
                        <a:pt x="4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35" y="0"/>
                        <a:pt x="49" y="11"/>
                        <a:pt x="49" y="34"/>
                      </a:cubicBezTo>
                      <a:cubicBezTo>
                        <a:pt x="49" y="40"/>
                        <a:pt x="49" y="47"/>
                        <a:pt x="48" y="54"/>
                      </a:cubicBezTo>
                      <a:cubicBezTo>
                        <a:pt x="47" y="60"/>
                        <a:pt x="47" y="67"/>
                        <a:pt x="47" y="72"/>
                      </a:cubicBezTo>
                      <a:cubicBezTo>
                        <a:pt x="47" y="79"/>
                        <a:pt x="48" y="88"/>
                        <a:pt x="65" y="89"/>
                      </a:cubicBezTo>
                      <a:lnTo>
                        <a:pt x="65" y="1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72" name="Freeform 18"/>
              <p:cNvSpPr>
                <a:spLocks noEditPoints="1"/>
              </p:cNvSpPr>
              <p:nvPr/>
            </p:nvSpPr>
            <p:spPr bwMode="auto">
              <a:xfrm>
                <a:off x="11764749" y="36192"/>
                <a:ext cx="319789" cy="481333"/>
              </a:xfrm>
              <a:custGeom>
                <a:avLst/>
                <a:gdLst>
                  <a:gd name="T0" fmla="*/ 33 w 69"/>
                  <a:gd name="T1" fmla="*/ 104 h 104"/>
                  <a:gd name="T2" fmla="*/ 8 w 69"/>
                  <a:gd name="T3" fmla="*/ 92 h 104"/>
                  <a:gd name="T4" fmla="*/ 0 w 69"/>
                  <a:gd name="T5" fmla="*/ 54 h 104"/>
                  <a:gd name="T6" fmla="*/ 9 w 69"/>
                  <a:gd name="T7" fmla="*/ 14 h 104"/>
                  <a:gd name="T8" fmla="*/ 36 w 69"/>
                  <a:gd name="T9" fmla="*/ 0 h 104"/>
                  <a:gd name="T10" fmla="*/ 69 w 69"/>
                  <a:gd name="T11" fmla="*/ 52 h 104"/>
                  <a:gd name="T12" fmla="*/ 59 w 69"/>
                  <a:gd name="T13" fmla="*/ 91 h 104"/>
                  <a:gd name="T14" fmla="*/ 33 w 69"/>
                  <a:gd name="T15" fmla="*/ 104 h 104"/>
                  <a:gd name="T16" fmla="*/ 35 w 69"/>
                  <a:gd name="T17" fmla="*/ 13 h 104"/>
                  <a:gd name="T18" fmla="*/ 16 w 69"/>
                  <a:gd name="T19" fmla="*/ 54 h 104"/>
                  <a:gd name="T20" fmla="*/ 34 w 69"/>
                  <a:gd name="T21" fmla="*/ 91 h 104"/>
                  <a:gd name="T22" fmla="*/ 52 w 69"/>
                  <a:gd name="T23" fmla="*/ 53 h 104"/>
                  <a:gd name="T24" fmla="*/ 35 w 69"/>
                  <a:gd name="T25" fmla="*/ 1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9" h="104">
                    <a:moveTo>
                      <a:pt x="33" y="104"/>
                    </a:moveTo>
                    <a:cubicBezTo>
                      <a:pt x="23" y="104"/>
                      <a:pt x="14" y="100"/>
                      <a:pt x="8" y="92"/>
                    </a:cubicBezTo>
                    <a:cubicBezTo>
                      <a:pt x="3" y="83"/>
                      <a:pt x="0" y="71"/>
                      <a:pt x="0" y="54"/>
                    </a:cubicBezTo>
                    <a:cubicBezTo>
                      <a:pt x="0" y="36"/>
                      <a:pt x="3" y="23"/>
                      <a:pt x="9" y="14"/>
                    </a:cubicBezTo>
                    <a:cubicBezTo>
                      <a:pt x="15" y="5"/>
                      <a:pt x="24" y="0"/>
                      <a:pt x="36" y="0"/>
                    </a:cubicBezTo>
                    <a:cubicBezTo>
                      <a:pt x="58" y="0"/>
                      <a:pt x="69" y="17"/>
                      <a:pt x="69" y="52"/>
                    </a:cubicBezTo>
                    <a:cubicBezTo>
                      <a:pt x="69" y="69"/>
                      <a:pt x="66" y="82"/>
                      <a:pt x="59" y="91"/>
                    </a:cubicBezTo>
                    <a:cubicBezTo>
                      <a:pt x="53" y="100"/>
                      <a:pt x="44" y="104"/>
                      <a:pt x="33" y="104"/>
                    </a:cubicBezTo>
                    <a:close/>
                    <a:moveTo>
                      <a:pt x="35" y="13"/>
                    </a:moveTo>
                    <a:cubicBezTo>
                      <a:pt x="22" y="13"/>
                      <a:pt x="16" y="27"/>
                      <a:pt x="16" y="54"/>
                    </a:cubicBezTo>
                    <a:cubicBezTo>
                      <a:pt x="16" y="79"/>
                      <a:pt x="22" y="91"/>
                      <a:pt x="34" y="91"/>
                    </a:cubicBezTo>
                    <a:cubicBezTo>
                      <a:pt x="46" y="91"/>
                      <a:pt x="52" y="79"/>
                      <a:pt x="52" y="53"/>
                    </a:cubicBezTo>
                    <a:cubicBezTo>
                      <a:pt x="52" y="26"/>
                      <a:pt x="46" y="13"/>
                      <a:pt x="35" y="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3" name="Freeform 19"/>
              <p:cNvSpPr>
                <a:spLocks/>
              </p:cNvSpPr>
              <p:nvPr/>
            </p:nvSpPr>
            <p:spPr bwMode="auto">
              <a:xfrm>
                <a:off x="121886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2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4"/>
                      <a:pt x="5" y="13"/>
                      <a:pt x="8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4" name="Freeform 21"/>
              <p:cNvSpPr>
                <a:spLocks noEditPoints="1"/>
              </p:cNvSpPr>
              <p:nvPr/>
            </p:nvSpPr>
            <p:spPr bwMode="auto">
              <a:xfrm>
                <a:off x="11286393" y="59478"/>
                <a:ext cx="348875" cy="458047"/>
              </a:xfrm>
              <a:custGeom>
                <a:avLst/>
                <a:gdLst>
                  <a:gd name="T0" fmla="*/ 31 w 294"/>
                  <a:gd name="T1" fmla="*/ 386 h 386"/>
                  <a:gd name="T2" fmla="*/ 47 w 294"/>
                  <a:gd name="T3" fmla="*/ 284 h 386"/>
                  <a:gd name="T4" fmla="*/ 0 w 294"/>
                  <a:gd name="T5" fmla="*/ 284 h 386"/>
                  <a:gd name="T6" fmla="*/ 0 w 294"/>
                  <a:gd name="T7" fmla="*/ 219 h 386"/>
                  <a:gd name="T8" fmla="*/ 57 w 294"/>
                  <a:gd name="T9" fmla="*/ 219 h 386"/>
                  <a:gd name="T10" fmla="*/ 66 w 294"/>
                  <a:gd name="T11" fmla="*/ 162 h 386"/>
                  <a:gd name="T12" fmla="*/ 16 w 294"/>
                  <a:gd name="T13" fmla="*/ 162 h 386"/>
                  <a:gd name="T14" fmla="*/ 16 w 294"/>
                  <a:gd name="T15" fmla="*/ 98 h 386"/>
                  <a:gd name="T16" fmla="*/ 76 w 294"/>
                  <a:gd name="T17" fmla="*/ 98 h 386"/>
                  <a:gd name="T18" fmla="*/ 90 w 294"/>
                  <a:gd name="T19" fmla="*/ 0 h 386"/>
                  <a:gd name="T20" fmla="*/ 151 w 294"/>
                  <a:gd name="T21" fmla="*/ 0 h 386"/>
                  <a:gd name="T22" fmla="*/ 135 w 294"/>
                  <a:gd name="T23" fmla="*/ 98 h 386"/>
                  <a:gd name="T24" fmla="*/ 187 w 294"/>
                  <a:gd name="T25" fmla="*/ 98 h 386"/>
                  <a:gd name="T26" fmla="*/ 201 w 294"/>
                  <a:gd name="T27" fmla="*/ 0 h 386"/>
                  <a:gd name="T28" fmla="*/ 263 w 294"/>
                  <a:gd name="T29" fmla="*/ 0 h 386"/>
                  <a:gd name="T30" fmla="*/ 246 w 294"/>
                  <a:gd name="T31" fmla="*/ 98 h 386"/>
                  <a:gd name="T32" fmla="*/ 294 w 294"/>
                  <a:gd name="T33" fmla="*/ 98 h 386"/>
                  <a:gd name="T34" fmla="*/ 294 w 294"/>
                  <a:gd name="T35" fmla="*/ 162 h 386"/>
                  <a:gd name="T36" fmla="*/ 237 w 294"/>
                  <a:gd name="T37" fmla="*/ 162 h 386"/>
                  <a:gd name="T38" fmla="*/ 227 w 294"/>
                  <a:gd name="T39" fmla="*/ 219 h 386"/>
                  <a:gd name="T40" fmla="*/ 277 w 294"/>
                  <a:gd name="T41" fmla="*/ 219 h 386"/>
                  <a:gd name="T42" fmla="*/ 277 w 294"/>
                  <a:gd name="T43" fmla="*/ 284 h 386"/>
                  <a:gd name="T44" fmla="*/ 218 w 294"/>
                  <a:gd name="T45" fmla="*/ 284 h 386"/>
                  <a:gd name="T46" fmla="*/ 204 w 294"/>
                  <a:gd name="T47" fmla="*/ 386 h 386"/>
                  <a:gd name="T48" fmla="*/ 142 w 294"/>
                  <a:gd name="T49" fmla="*/ 386 h 386"/>
                  <a:gd name="T50" fmla="*/ 159 w 294"/>
                  <a:gd name="T51" fmla="*/ 284 h 386"/>
                  <a:gd name="T52" fmla="*/ 106 w 294"/>
                  <a:gd name="T53" fmla="*/ 284 h 386"/>
                  <a:gd name="T54" fmla="*/ 92 w 294"/>
                  <a:gd name="T55" fmla="*/ 386 h 386"/>
                  <a:gd name="T56" fmla="*/ 31 w 294"/>
                  <a:gd name="T57" fmla="*/ 386 h 386"/>
                  <a:gd name="T58" fmla="*/ 168 w 294"/>
                  <a:gd name="T59" fmla="*/ 219 h 386"/>
                  <a:gd name="T60" fmla="*/ 177 w 294"/>
                  <a:gd name="T61" fmla="*/ 162 h 386"/>
                  <a:gd name="T62" fmla="*/ 125 w 294"/>
                  <a:gd name="T63" fmla="*/ 162 h 386"/>
                  <a:gd name="T64" fmla="*/ 118 w 294"/>
                  <a:gd name="T65" fmla="*/ 219 h 386"/>
                  <a:gd name="T66" fmla="*/ 168 w 294"/>
                  <a:gd name="T67" fmla="*/ 21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4" h="386">
                    <a:moveTo>
                      <a:pt x="31" y="386"/>
                    </a:moveTo>
                    <a:lnTo>
                      <a:pt x="47" y="284"/>
                    </a:lnTo>
                    <a:lnTo>
                      <a:pt x="0" y="284"/>
                    </a:lnTo>
                    <a:lnTo>
                      <a:pt x="0" y="219"/>
                    </a:lnTo>
                    <a:lnTo>
                      <a:pt x="57" y="219"/>
                    </a:lnTo>
                    <a:lnTo>
                      <a:pt x="66" y="162"/>
                    </a:lnTo>
                    <a:lnTo>
                      <a:pt x="16" y="162"/>
                    </a:lnTo>
                    <a:lnTo>
                      <a:pt x="16" y="98"/>
                    </a:lnTo>
                    <a:lnTo>
                      <a:pt x="76" y="98"/>
                    </a:lnTo>
                    <a:lnTo>
                      <a:pt x="90" y="0"/>
                    </a:lnTo>
                    <a:lnTo>
                      <a:pt x="151" y="0"/>
                    </a:lnTo>
                    <a:lnTo>
                      <a:pt x="135" y="98"/>
                    </a:lnTo>
                    <a:lnTo>
                      <a:pt x="187" y="98"/>
                    </a:lnTo>
                    <a:lnTo>
                      <a:pt x="201" y="0"/>
                    </a:lnTo>
                    <a:lnTo>
                      <a:pt x="263" y="0"/>
                    </a:lnTo>
                    <a:lnTo>
                      <a:pt x="246" y="98"/>
                    </a:lnTo>
                    <a:lnTo>
                      <a:pt x="294" y="98"/>
                    </a:lnTo>
                    <a:lnTo>
                      <a:pt x="294" y="162"/>
                    </a:lnTo>
                    <a:lnTo>
                      <a:pt x="237" y="162"/>
                    </a:lnTo>
                    <a:lnTo>
                      <a:pt x="227" y="219"/>
                    </a:lnTo>
                    <a:lnTo>
                      <a:pt x="277" y="219"/>
                    </a:lnTo>
                    <a:lnTo>
                      <a:pt x="277" y="284"/>
                    </a:lnTo>
                    <a:lnTo>
                      <a:pt x="218" y="284"/>
                    </a:lnTo>
                    <a:lnTo>
                      <a:pt x="204" y="386"/>
                    </a:lnTo>
                    <a:lnTo>
                      <a:pt x="142" y="386"/>
                    </a:lnTo>
                    <a:lnTo>
                      <a:pt x="159" y="284"/>
                    </a:lnTo>
                    <a:lnTo>
                      <a:pt x="106" y="284"/>
                    </a:lnTo>
                    <a:lnTo>
                      <a:pt x="92" y="386"/>
                    </a:lnTo>
                    <a:lnTo>
                      <a:pt x="31" y="386"/>
                    </a:lnTo>
                    <a:close/>
                    <a:moveTo>
                      <a:pt x="168" y="219"/>
                    </a:moveTo>
                    <a:lnTo>
                      <a:pt x="177" y="162"/>
                    </a:lnTo>
                    <a:lnTo>
                      <a:pt x="125" y="162"/>
                    </a:lnTo>
                    <a:lnTo>
                      <a:pt x="118" y="219"/>
                    </a:lnTo>
                    <a:lnTo>
                      <a:pt x="168" y="219"/>
                    </a:lnTo>
                    <a:close/>
                  </a:path>
                </a:pathLst>
              </a:custGeom>
              <a:solidFill>
                <a:schemeClr val="tx1">
                  <a:alpha val="11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/>
              </a:p>
            </p:txBody>
          </p:sp>
          <p:grpSp>
            <p:nvGrpSpPr>
              <p:cNvPr id="1675" name="Group 781"/>
              <p:cNvGrpSpPr/>
              <p:nvPr/>
            </p:nvGrpSpPr>
            <p:grpSpPr>
              <a:xfrm>
                <a:off x="3881682" y="31417"/>
                <a:ext cx="612096" cy="486108"/>
                <a:chOff x="9258271" y="-45770"/>
                <a:chExt cx="925513" cy="735013"/>
              </a:xfrm>
              <a:solidFill>
                <a:schemeClr val="accent4">
                  <a:lumMod val="20000"/>
                  <a:lumOff val="80000"/>
                  <a:alpha val="38000"/>
                </a:schemeClr>
              </a:solidFill>
            </p:grpSpPr>
            <p:sp>
              <p:nvSpPr>
                <p:cNvPr id="1680" name="Freeform 6"/>
                <p:cNvSpPr>
                  <a:spLocks noEditPoints="1"/>
                </p:cNvSpPr>
                <p:nvPr/>
              </p:nvSpPr>
              <p:spPr bwMode="auto">
                <a:xfrm>
                  <a:off x="9258271" y="-45770"/>
                  <a:ext cx="925513" cy="735013"/>
                </a:xfrm>
                <a:custGeom>
                  <a:avLst/>
                  <a:gdLst>
                    <a:gd name="T0" fmla="*/ 160 w 246"/>
                    <a:gd name="T1" fmla="*/ 152 h 194"/>
                    <a:gd name="T2" fmla="*/ 131 w 246"/>
                    <a:gd name="T3" fmla="*/ 175 h 194"/>
                    <a:gd name="T4" fmla="*/ 97 w 246"/>
                    <a:gd name="T5" fmla="*/ 189 h 194"/>
                    <a:gd name="T6" fmla="*/ 75 w 246"/>
                    <a:gd name="T7" fmla="*/ 158 h 194"/>
                    <a:gd name="T8" fmla="*/ 56 w 246"/>
                    <a:gd name="T9" fmla="*/ 189 h 194"/>
                    <a:gd name="T10" fmla="*/ 30 w 246"/>
                    <a:gd name="T11" fmla="*/ 169 h 194"/>
                    <a:gd name="T12" fmla="*/ 8 w 246"/>
                    <a:gd name="T13" fmla="*/ 136 h 194"/>
                    <a:gd name="T14" fmla="*/ 6 w 246"/>
                    <a:gd name="T15" fmla="*/ 92 h 194"/>
                    <a:gd name="T16" fmla="*/ 18 w 246"/>
                    <a:gd name="T17" fmla="*/ 68 h 194"/>
                    <a:gd name="T18" fmla="*/ 11 w 246"/>
                    <a:gd name="T19" fmla="*/ 86 h 194"/>
                    <a:gd name="T20" fmla="*/ 70 w 246"/>
                    <a:gd name="T21" fmla="*/ 45 h 194"/>
                    <a:gd name="T22" fmla="*/ 111 w 246"/>
                    <a:gd name="T23" fmla="*/ 20 h 194"/>
                    <a:gd name="T24" fmla="*/ 209 w 246"/>
                    <a:gd name="T25" fmla="*/ 44 h 194"/>
                    <a:gd name="T26" fmla="*/ 238 w 246"/>
                    <a:gd name="T27" fmla="*/ 41 h 194"/>
                    <a:gd name="T28" fmla="*/ 206 w 246"/>
                    <a:gd name="T29" fmla="*/ 122 h 194"/>
                    <a:gd name="T30" fmla="*/ 163 w 246"/>
                    <a:gd name="T31" fmla="*/ 135 h 194"/>
                    <a:gd name="T32" fmla="*/ 139 w 246"/>
                    <a:gd name="T33" fmla="*/ 117 h 194"/>
                    <a:gd name="T34" fmla="*/ 189 w 246"/>
                    <a:gd name="T35" fmla="*/ 120 h 194"/>
                    <a:gd name="T36" fmla="*/ 172 w 246"/>
                    <a:gd name="T37" fmla="*/ 132 h 194"/>
                    <a:gd name="T38" fmla="*/ 196 w 246"/>
                    <a:gd name="T39" fmla="*/ 117 h 194"/>
                    <a:gd name="T40" fmla="*/ 234 w 246"/>
                    <a:gd name="T41" fmla="*/ 43 h 194"/>
                    <a:gd name="T42" fmla="*/ 210 w 246"/>
                    <a:gd name="T43" fmla="*/ 58 h 194"/>
                    <a:gd name="T44" fmla="*/ 206 w 246"/>
                    <a:gd name="T45" fmla="*/ 64 h 194"/>
                    <a:gd name="T46" fmla="*/ 196 w 246"/>
                    <a:gd name="T47" fmla="*/ 76 h 194"/>
                    <a:gd name="T48" fmla="*/ 190 w 246"/>
                    <a:gd name="T49" fmla="*/ 72 h 194"/>
                    <a:gd name="T50" fmla="*/ 194 w 246"/>
                    <a:gd name="T51" fmla="*/ 49 h 194"/>
                    <a:gd name="T52" fmla="*/ 188 w 246"/>
                    <a:gd name="T53" fmla="*/ 30 h 194"/>
                    <a:gd name="T54" fmla="*/ 126 w 246"/>
                    <a:gd name="T55" fmla="*/ 15 h 194"/>
                    <a:gd name="T56" fmla="*/ 113 w 246"/>
                    <a:gd name="T57" fmla="*/ 32 h 194"/>
                    <a:gd name="T58" fmla="*/ 58 w 246"/>
                    <a:gd name="T59" fmla="*/ 85 h 194"/>
                    <a:gd name="T60" fmla="*/ 78 w 246"/>
                    <a:gd name="T61" fmla="*/ 93 h 194"/>
                    <a:gd name="T62" fmla="*/ 70 w 246"/>
                    <a:gd name="T63" fmla="*/ 120 h 194"/>
                    <a:gd name="T64" fmla="*/ 121 w 246"/>
                    <a:gd name="T65" fmla="*/ 108 h 194"/>
                    <a:gd name="T66" fmla="*/ 125 w 246"/>
                    <a:gd name="T67" fmla="*/ 80 h 194"/>
                    <a:gd name="T68" fmla="*/ 95 w 246"/>
                    <a:gd name="T69" fmla="*/ 128 h 194"/>
                    <a:gd name="T70" fmla="*/ 60 w 246"/>
                    <a:gd name="T71" fmla="*/ 100 h 194"/>
                    <a:gd name="T72" fmla="*/ 77 w 246"/>
                    <a:gd name="T73" fmla="*/ 49 h 194"/>
                    <a:gd name="T74" fmla="*/ 20 w 246"/>
                    <a:gd name="T75" fmla="*/ 105 h 194"/>
                    <a:gd name="T76" fmla="*/ 33 w 246"/>
                    <a:gd name="T77" fmla="*/ 172 h 194"/>
                    <a:gd name="T78" fmla="*/ 62 w 246"/>
                    <a:gd name="T79" fmla="*/ 181 h 194"/>
                    <a:gd name="T80" fmla="*/ 70 w 246"/>
                    <a:gd name="T81" fmla="*/ 149 h 194"/>
                    <a:gd name="T82" fmla="*/ 87 w 246"/>
                    <a:gd name="T83" fmla="*/ 154 h 194"/>
                    <a:gd name="T84" fmla="*/ 93 w 246"/>
                    <a:gd name="T85" fmla="*/ 162 h 194"/>
                    <a:gd name="T86" fmla="*/ 113 w 246"/>
                    <a:gd name="T87" fmla="*/ 184 h 194"/>
                    <a:gd name="T88" fmla="*/ 150 w 246"/>
                    <a:gd name="T89" fmla="*/ 128 h 194"/>
                    <a:gd name="T90" fmla="*/ 19 w 246"/>
                    <a:gd name="T91" fmla="*/ 133 h 194"/>
                    <a:gd name="T92" fmla="*/ 27 w 246"/>
                    <a:gd name="T93" fmla="*/ 162 h 194"/>
                    <a:gd name="T94" fmla="*/ 153 w 246"/>
                    <a:gd name="T95" fmla="*/ 138 h 194"/>
                    <a:gd name="T96" fmla="*/ 157 w 246"/>
                    <a:gd name="T97" fmla="*/ 168 h 194"/>
                    <a:gd name="T98" fmla="*/ 19 w 246"/>
                    <a:gd name="T99" fmla="*/ 87 h 194"/>
                    <a:gd name="T100" fmla="*/ 8 w 246"/>
                    <a:gd name="T101" fmla="*/ 83 h 194"/>
                    <a:gd name="T102" fmla="*/ 4 w 246"/>
                    <a:gd name="T103" fmla="*/ 75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6" h="194">
                      <a:moveTo>
                        <a:pt x="153" y="128"/>
                      </a:moveTo>
                      <a:cubicBezTo>
                        <a:pt x="154" y="132"/>
                        <a:pt x="156" y="135"/>
                        <a:pt x="157" y="139"/>
                      </a:cubicBezTo>
                      <a:cubicBezTo>
                        <a:pt x="158" y="143"/>
                        <a:pt x="159" y="148"/>
                        <a:pt x="160" y="152"/>
                      </a:cubicBezTo>
                      <a:cubicBezTo>
                        <a:pt x="160" y="156"/>
                        <a:pt x="161" y="160"/>
                        <a:pt x="161" y="164"/>
                      </a:cubicBezTo>
                      <a:cubicBezTo>
                        <a:pt x="163" y="172"/>
                        <a:pt x="160" y="176"/>
                        <a:pt x="152" y="176"/>
                      </a:cubicBezTo>
                      <a:cubicBezTo>
                        <a:pt x="145" y="176"/>
                        <a:pt x="138" y="175"/>
                        <a:pt x="131" y="175"/>
                      </a:cubicBezTo>
                      <a:cubicBezTo>
                        <a:pt x="130" y="175"/>
                        <a:pt x="128" y="175"/>
                        <a:pt x="127" y="176"/>
                      </a:cubicBezTo>
                      <a:cubicBezTo>
                        <a:pt x="123" y="180"/>
                        <a:pt x="119" y="183"/>
                        <a:pt x="116" y="187"/>
                      </a:cubicBezTo>
                      <a:cubicBezTo>
                        <a:pt x="111" y="193"/>
                        <a:pt x="103" y="194"/>
                        <a:pt x="97" y="189"/>
                      </a:cubicBezTo>
                      <a:cubicBezTo>
                        <a:pt x="92" y="183"/>
                        <a:pt x="89" y="177"/>
                        <a:pt x="85" y="170"/>
                      </a:cubicBezTo>
                      <a:cubicBezTo>
                        <a:pt x="83" y="166"/>
                        <a:pt x="84" y="162"/>
                        <a:pt x="90" y="158"/>
                      </a:cubicBezTo>
                      <a:cubicBezTo>
                        <a:pt x="83" y="158"/>
                        <a:pt x="79" y="158"/>
                        <a:pt x="75" y="158"/>
                      </a:cubicBezTo>
                      <a:cubicBezTo>
                        <a:pt x="73" y="163"/>
                        <a:pt x="70" y="168"/>
                        <a:pt x="68" y="173"/>
                      </a:cubicBezTo>
                      <a:cubicBezTo>
                        <a:pt x="68" y="175"/>
                        <a:pt x="67" y="177"/>
                        <a:pt x="67" y="179"/>
                      </a:cubicBezTo>
                      <a:cubicBezTo>
                        <a:pt x="67" y="187"/>
                        <a:pt x="64" y="190"/>
                        <a:pt x="56" y="189"/>
                      </a:cubicBezTo>
                      <a:cubicBezTo>
                        <a:pt x="48" y="188"/>
                        <a:pt x="41" y="186"/>
                        <a:pt x="33" y="183"/>
                      </a:cubicBezTo>
                      <a:cubicBezTo>
                        <a:pt x="28" y="182"/>
                        <a:pt x="27" y="178"/>
                        <a:pt x="28" y="173"/>
                      </a:cubicBezTo>
                      <a:cubicBezTo>
                        <a:pt x="29" y="171"/>
                        <a:pt x="29" y="169"/>
                        <a:pt x="30" y="169"/>
                      </a:cubicBezTo>
                      <a:cubicBezTo>
                        <a:pt x="24" y="166"/>
                        <a:pt x="18" y="164"/>
                        <a:pt x="13" y="160"/>
                      </a:cubicBezTo>
                      <a:cubicBezTo>
                        <a:pt x="10" y="158"/>
                        <a:pt x="7" y="153"/>
                        <a:pt x="5" y="149"/>
                      </a:cubicBezTo>
                      <a:cubicBezTo>
                        <a:pt x="3" y="144"/>
                        <a:pt x="3" y="140"/>
                        <a:pt x="8" y="136"/>
                      </a:cubicBezTo>
                      <a:cubicBezTo>
                        <a:pt x="16" y="130"/>
                        <a:pt x="18" y="123"/>
                        <a:pt x="16" y="113"/>
                      </a:cubicBezTo>
                      <a:cubicBezTo>
                        <a:pt x="16" y="108"/>
                        <a:pt x="16" y="102"/>
                        <a:pt x="16" y="98"/>
                      </a:cubicBezTo>
                      <a:cubicBezTo>
                        <a:pt x="13" y="96"/>
                        <a:pt x="8" y="95"/>
                        <a:pt x="6" y="92"/>
                      </a:cubicBezTo>
                      <a:cubicBezTo>
                        <a:pt x="3" y="88"/>
                        <a:pt x="1" y="83"/>
                        <a:pt x="1" y="78"/>
                      </a:cubicBezTo>
                      <a:cubicBezTo>
                        <a:pt x="0" y="71"/>
                        <a:pt x="9" y="64"/>
                        <a:pt x="16" y="62"/>
                      </a:cubicBezTo>
                      <a:cubicBezTo>
                        <a:pt x="17" y="64"/>
                        <a:pt x="17" y="66"/>
                        <a:pt x="18" y="68"/>
                      </a:cubicBezTo>
                      <a:cubicBezTo>
                        <a:pt x="18" y="71"/>
                        <a:pt x="18" y="73"/>
                        <a:pt x="19" y="76"/>
                      </a:cubicBezTo>
                      <a:cubicBezTo>
                        <a:pt x="17" y="75"/>
                        <a:pt x="16" y="75"/>
                        <a:pt x="15" y="75"/>
                      </a:cubicBezTo>
                      <a:cubicBezTo>
                        <a:pt x="14" y="78"/>
                        <a:pt x="13" y="81"/>
                        <a:pt x="11" y="86"/>
                      </a:cubicBezTo>
                      <a:cubicBezTo>
                        <a:pt x="14" y="85"/>
                        <a:pt x="16" y="85"/>
                        <a:pt x="17" y="84"/>
                      </a:cubicBezTo>
                      <a:cubicBezTo>
                        <a:pt x="20" y="81"/>
                        <a:pt x="22" y="79"/>
                        <a:pt x="24" y="76"/>
                      </a:cubicBezTo>
                      <a:cubicBezTo>
                        <a:pt x="35" y="59"/>
                        <a:pt x="50" y="49"/>
                        <a:pt x="70" y="45"/>
                      </a:cubicBezTo>
                      <a:cubicBezTo>
                        <a:pt x="78" y="44"/>
                        <a:pt x="86" y="41"/>
                        <a:pt x="92" y="34"/>
                      </a:cubicBezTo>
                      <a:cubicBezTo>
                        <a:pt x="92" y="33"/>
                        <a:pt x="94" y="32"/>
                        <a:pt x="95" y="32"/>
                      </a:cubicBezTo>
                      <a:cubicBezTo>
                        <a:pt x="102" y="31"/>
                        <a:pt x="106" y="25"/>
                        <a:pt x="111" y="20"/>
                      </a:cubicBezTo>
                      <a:cubicBezTo>
                        <a:pt x="130" y="1"/>
                        <a:pt x="160" y="0"/>
                        <a:pt x="180" y="17"/>
                      </a:cubicBezTo>
                      <a:cubicBezTo>
                        <a:pt x="186" y="22"/>
                        <a:pt x="193" y="27"/>
                        <a:pt x="199" y="32"/>
                      </a:cubicBezTo>
                      <a:cubicBezTo>
                        <a:pt x="203" y="35"/>
                        <a:pt x="206" y="39"/>
                        <a:pt x="209" y="44"/>
                      </a:cubicBezTo>
                      <a:cubicBezTo>
                        <a:pt x="211" y="48"/>
                        <a:pt x="213" y="48"/>
                        <a:pt x="216" y="45"/>
                      </a:cubicBezTo>
                      <a:cubicBezTo>
                        <a:pt x="218" y="44"/>
                        <a:pt x="220" y="42"/>
                        <a:pt x="222" y="40"/>
                      </a:cubicBezTo>
                      <a:cubicBezTo>
                        <a:pt x="227" y="33"/>
                        <a:pt x="235" y="33"/>
                        <a:pt x="238" y="41"/>
                      </a:cubicBezTo>
                      <a:cubicBezTo>
                        <a:pt x="241" y="49"/>
                        <a:pt x="243" y="56"/>
                        <a:pt x="244" y="64"/>
                      </a:cubicBezTo>
                      <a:cubicBezTo>
                        <a:pt x="246" y="75"/>
                        <a:pt x="245" y="86"/>
                        <a:pt x="241" y="97"/>
                      </a:cubicBezTo>
                      <a:cubicBezTo>
                        <a:pt x="235" y="113"/>
                        <a:pt x="223" y="122"/>
                        <a:pt x="206" y="122"/>
                      </a:cubicBezTo>
                      <a:cubicBezTo>
                        <a:pt x="204" y="122"/>
                        <a:pt x="203" y="122"/>
                        <a:pt x="201" y="122"/>
                      </a:cubicBezTo>
                      <a:cubicBezTo>
                        <a:pt x="195" y="121"/>
                        <a:pt x="192" y="122"/>
                        <a:pt x="190" y="128"/>
                      </a:cubicBezTo>
                      <a:cubicBezTo>
                        <a:pt x="186" y="139"/>
                        <a:pt x="172" y="143"/>
                        <a:pt x="163" y="135"/>
                      </a:cubicBezTo>
                      <a:cubicBezTo>
                        <a:pt x="160" y="132"/>
                        <a:pt x="158" y="130"/>
                        <a:pt x="155" y="127"/>
                      </a:cubicBezTo>
                      <a:cubicBezTo>
                        <a:pt x="154" y="128"/>
                        <a:pt x="154" y="128"/>
                        <a:pt x="153" y="128"/>
                      </a:cubicBezTo>
                      <a:close/>
                      <a:moveTo>
                        <a:pt x="139" y="117"/>
                      </a:moveTo>
                      <a:cubicBezTo>
                        <a:pt x="148" y="121"/>
                        <a:pt x="157" y="124"/>
                        <a:pt x="164" y="131"/>
                      </a:cubicBezTo>
                      <a:cubicBezTo>
                        <a:pt x="168" y="135"/>
                        <a:pt x="173" y="137"/>
                        <a:pt x="178" y="135"/>
                      </a:cubicBezTo>
                      <a:cubicBezTo>
                        <a:pt x="185" y="133"/>
                        <a:pt x="189" y="128"/>
                        <a:pt x="189" y="120"/>
                      </a:cubicBezTo>
                      <a:cubicBezTo>
                        <a:pt x="188" y="121"/>
                        <a:pt x="186" y="121"/>
                        <a:pt x="186" y="122"/>
                      </a:cubicBezTo>
                      <a:cubicBezTo>
                        <a:pt x="185" y="126"/>
                        <a:pt x="182" y="128"/>
                        <a:pt x="180" y="131"/>
                      </a:cubicBezTo>
                      <a:cubicBezTo>
                        <a:pt x="177" y="134"/>
                        <a:pt x="174" y="133"/>
                        <a:pt x="172" y="132"/>
                      </a:cubicBezTo>
                      <a:cubicBezTo>
                        <a:pt x="170" y="132"/>
                        <a:pt x="169" y="129"/>
                        <a:pt x="169" y="127"/>
                      </a:cubicBezTo>
                      <a:cubicBezTo>
                        <a:pt x="169" y="121"/>
                        <a:pt x="170" y="116"/>
                        <a:pt x="171" y="111"/>
                      </a:cubicBezTo>
                      <a:cubicBezTo>
                        <a:pt x="179" y="113"/>
                        <a:pt x="187" y="116"/>
                        <a:pt x="196" y="117"/>
                      </a:cubicBezTo>
                      <a:cubicBezTo>
                        <a:pt x="215" y="120"/>
                        <a:pt x="230" y="116"/>
                        <a:pt x="238" y="94"/>
                      </a:cubicBezTo>
                      <a:cubicBezTo>
                        <a:pt x="242" y="82"/>
                        <a:pt x="241" y="70"/>
                        <a:pt x="239" y="57"/>
                      </a:cubicBezTo>
                      <a:cubicBezTo>
                        <a:pt x="238" y="52"/>
                        <a:pt x="236" y="48"/>
                        <a:pt x="234" y="43"/>
                      </a:cubicBezTo>
                      <a:cubicBezTo>
                        <a:pt x="232" y="39"/>
                        <a:pt x="229" y="38"/>
                        <a:pt x="226" y="42"/>
                      </a:cubicBezTo>
                      <a:cubicBezTo>
                        <a:pt x="222" y="46"/>
                        <a:pt x="218" y="50"/>
                        <a:pt x="213" y="52"/>
                      </a:cubicBezTo>
                      <a:cubicBezTo>
                        <a:pt x="211" y="53"/>
                        <a:pt x="209" y="55"/>
                        <a:pt x="210" y="58"/>
                      </a:cubicBezTo>
                      <a:cubicBezTo>
                        <a:pt x="212" y="66"/>
                        <a:pt x="210" y="74"/>
                        <a:pt x="207" y="82"/>
                      </a:cubicBezTo>
                      <a:cubicBezTo>
                        <a:pt x="207" y="77"/>
                        <a:pt x="208" y="72"/>
                        <a:pt x="208" y="68"/>
                      </a:cubicBezTo>
                      <a:cubicBezTo>
                        <a:pt x="208" y="66"/>
                        <a:pt x="207" y="65"/>
                        <a:pt x="206" y="64"/>
                      </a:cubicBezTo>
                      <a:cubicBezTo>
                        <a:pt x="205" y="65"/>
                        <a:pt x="203" y="65"/>
                        <a:pt x="203" y="66"/>
                      </a:cubicBezTo>
                      <a:cubicBezTo>
                        <a:pt x="201" y="69"/>
                        <a:pt x="199" y="73"/>
                        <a:pt x="197" y="76"/>
                      </a:cubicBezTo>
                      <a:cubicBezTo>
                        <a:pt x="196" y="76"/>
                        <a:pt x="196" y="76"/>
                        <a:pt x="196" y="76"/>
                      </a:cubicBezTo>
                      <a:cubicBezTo>
                        <a:pt x="197" y="72"/>
                        <a:pt x="198" y="68"/>
                        <a:pt x="199" y="62"/>
                      </a:cubicBezTo>
                      <a:cubicBezTo>
                        <a:pt x="196" y="64"/>
                        <a:pt x="195" y="65"/>
                        <a:pt x="193" y="67"/>
                      </a:cubicBezTo>
                      <a:cubicBezTo>
                        <a:pt x="192" y="68"/>
                        <a:pt x="191" y="70"/>
                        <a:pt x="190" y="72"/>
                      </a:cubicBezTo>
                      <a:cubicBezTo>
                        <a:pt x="191" y="63"/>
                        <a:pt x="192" y="63"/>
                        <a:pt x="207" y="60"/>
                      </a:cubicBezTo>
                      <a:cubicBezTo>
                        <a:pt x="206" y="59"/>
                        <a:pt x="204" y="57"/>
                        <a:pt x="204" y="57"/>
                      </a:cubicBezTo>
                      <a:cubicBezTo>
                        <a:pt x="197" y="59"/>
                        <a:pt x="195" y="55"/>
                        <a:pt x="194" y="49"/>
                      </a:cubicBezTo>
                      <a:cubicBezTo>
                        <a:pt x="198" y="48"/>
                        <a:pt x="202" y="47"/>
                        <a:pt x="206" y="46"/>
                      </a:cubicBezTo>
                      <a:cubicBezTo>
                        <a:pt x="202" y="40"/>
                        <a:pt x="198" y="33"/>
                        <a:pt x="190" y="32"/>
                      </a:cubicBezTo>
                      <a:cubicBezTo>
                        <a:pt x="189" y="32"/>
                        <a:pt x="188" y="31"/>
                        <a:pt x="188" y="30"/>
                      </a:cubicBezTo>
                      <a:cubicBezTo>
                        <a:pt x="182" y="25"/>
                        <a:pt x="176" y="19"/>
                        <a:pt x="169" y="14"/>
                      </a:cubicBezTo>
                      <a:cubicBezTo>
                        <a:pt x="163" y="11"/>
                        <a:pt x="156" y="9"/>
                        <a:pt x="150" y="9"/>
                      </a:cubicBezTo>
                      <a:cubicBezTo>
                        <a:pt x="142" y="10"/>
                        <a:pt x="134" y="13"/>
                        <a:pt x="126" y="15"/>
                      </a:cubicBezTo>
                      <a:cubicBezTo>
                        <a:pt x="119" y="18"/>
                        <a:pt x="112" y="22"/>
                        <a:pt x="108" y="30"/>
                      </a:cubicBezTo>
                      <a:cubicBezTo>
                        <a:pt x="112" y="30"/>
                        <a:pt x="115" y="30"/>
                        <a:pt x="118" y="30"/>
                      </a:cubicBezTo>
                      <a:cubicBezTo>
                        <a:pt x="117" y="31"/>
                        <a:pt x="115" y="32"/>
                        <a:pt x="113" y="32"/>
                      </a:cubicBezTo>
                      <a:cubicBezTo>
                        <a:pt x="107" y="34"/>
                        <a:pt x="100" y="32"/>
                        <a:pt x="95" y="38"/>
                      </a:cubicBezTo>
                      <a:cubicBezTo>
                        <a:pt x="86" y="48"/>
                        <a:pt x="76" y="57"/>
                        <a:pt x="67" y="68"/>
                      </a:cubicBezTo>
                      <a:cubicBezTo>
                        <a:pt x="63" y="73"/>
                        <a:pt x="61" y="79"/>
                        <a:pt x="58" y="85"/>
                      </a:cubicBezTo>
                      <a:cubicBezTo>
                        <a:pt x="58" y="86"/>
                        <a:pt x="58" y="88"/>
                        <a:pt x="59" y="89"/>
                      </a:cubicBezTo>
                      <a:cubicBezTo>
                        <a:pt x="62" y="94"/>
                        <a:pt x="65" y="99"/>
                        <a:pt x="69" y="104"/>
                      </a:cubicBezTo>
                      <a:cubicBezTo>
                        <a:pt x="72" y="100"/>
                        <a:pt x="75" y="96"/>
                        <a:pt x="78" y="93"/>
                      </a:cubicBezTo>
                      <a:cubicBezTo>
                        <a:pt x="77" y="96"/>
                        <a:pt x="76" y="99"/>
                        <a:pt x="74" y="103"/>
                      </a:cubicBezTo>
                      <a:cubicBezTo>
                        <a:pt x="72" y="106"/>
                        <a:pt x="70" y="109"/>
                        <a:pt x="69" y="113"/>
                      </a:cubicBezTo>
                      <a:cubicBezTo>
                        <a:pt x="68" y="115"/>
                        <a:pt x="69" y="118"/>
                        <a:pt x="70" y="120"/>
                      </a:cubicBezTo>
                      <a:cubicBezTo>
                        <a:pt x="76" y="129"/>
                        <a:pt x="84" y="129"/>
                        <a:pt x="94" y="124"/>
                      </a:cubicBezTo>
                      <a:cubicBezTo>
                        <a:pt x="100" y="120"/>
                        <a:pt x="107" y="117"/>
                        <a:pt x="114" y="115"/>
                      </a:cubicBezTo>
                      <a:cubicBezTo>
                        <a:pt x="118" y="114"/>
                        <a:pt x="121" y="112"/>
                        <a:pt x="121" y="108"/>
                      </a:cubicBezTo>
                      <a:cubicBezTo>
                        <a:pt x="121" y="100"/>
                        <a:pt x="121" y="91"/>
                        <a:pt x="121" y="83"/>
                      </a:cubicBezTo>
                      <a:cubicBezTo>
                        <a:pt x="121" y="75"/>
                        <a:pt x="121" y="68"/>
                        <a:pt x="121" y="60"/>
                      </a:cubicBezTo>
                      <a:cubicBezTo>
                        <a:pt x="123" y="67"/>
                        <a:pt x="124" y="74"/>
                        <a:pt x="125" y="80"/>
                      </a:cubicBezTo>
                      <a:cubicBezTo>
                        <a:pt x="127" y="92"/>
                        <a:pt x="128" y="103"/>
                        <a:pt x="124" y="114"/>
                      </a:cubicBezTo>
                      <a:cubicBezTo>
                        <a:pt x="123" y="116"/>
                        <a:pt x="121" y="118"/>
                        <a:pt x="120" y="118"/>
                      </a:cubicBezTo>
                      <a:cubicBezTo>
                        <a:pt x="111" y="119"/>
                        <a:pt x="103" y="124"/>
                        <a:pt x="95" y="128"/>
                      </a:cubicBezTo>
                      <a:cubicBezTo>
                        <a:pt x="82" y="136"/>
                        <a:pt x="73" y="131"/>
                        <a:pt x="64" y="121"/>
                      </a:cubicBezTo>
                      <a:cubicBezTo>
                        <a:pt x="63" y="120"/>
                        <a:pt x="63" y="117"/>
                        <a:pt x="64" y="116"/>
                      </a:cubicBezTo>
                      <a:cubicBezTo>
                        <a:pt x="67" y="110"/>
                        <a:pt x="64" y="105"/>
                        <a:pt x="60" y="100"/>
                      </a:cubicBezTo>
                      <a:cubicBezTo>
                        <a:pt x="56" y="95"/>
                        <a:pt x="52" y="89"/>
                        <a:pt x="55" y="82"/>
                      </a:cubicBezTo>
                      <a:cubicBezTo>
                        <a:pt x="56" y="77"/>
                        <a:pt x="59" y="73"/>
                        <a:pt x="62" y="69"/>
                      </a:cubicBezTo>
                      <a:cubicBezTo>
                        <a:pt x="66" y="62"/>
                        <a:pt x="72" y="56"/>
                        <a:pt x="77" y="49"/>
                      </a:cubicBezTo>
                      <a:cubicBezTo>
                        <a:pt x="76" y="49"/>
                        <a:pt x="74" y="49"/>
                        <a:pt x="74" y="49"/>
                      </a:cubicBezTo>
                      <a:cubicBezTo>
                        <a:pt x="61" y="52"/>
                        <a:pt x="50" y="56"/>
                        <a:pt x="40" y="64"/>
                      </a:cubicBezTo>
                      <a:cubicBezTo>
                        <a:pt x="28" y="75"/>
                        <a:pt x="21" y="88"/>
                        <a:pt x="20" y="105"/>
                      </a:cubicBezTo>
                      <a:cubicBezTo>
                        <a:pt x="19" y="122"/>
                        <a:pt x="25" y="137"/>
                        <a:pt x="34" y="152"/>
                      </a:cubicBezTo>
                      <a:cubicBezTo>
                        <a:pt x="35" y="154"/>
                        <a:pt x="37" y="158"/>
                        <a:pt x="36" y="161"/>
                      </a:cubicBezTo>
                      <a:cubicBezTo>
                        <a:pt x="36" y="165"/>
                        <a:pt x="35" y="169"/>
                        <a:pt x="33" y="172"/>
                      </a:cubicBezTo>
                      <a:cubicBezTo>
                        <a:pt x="32" y="177"/>
                        <a:pt x="33" y="179"/>
                        <a:pt x="36" y="180"/>
                      </a:cubicBezTo>
                      <a:cubicBezTo>
                        <a:pt x="44" y="182"/>
                        <a:pt x="51" y="183"/>
                        <a:pt x="58" y="184"/>
                      </a:cubicBezTo>
                      <a:cubicBezTo>
                        <a:pt x="60" y="184"/>
                        <a:pt x="62" y="182"/>
                        <a:pt x="62" y="181"/>
                      </a:cubicBezTo>
                      <a:cubicBezTo>
                        <a:pt x="63" y="178"/>
                        <a:pt x="63" y="174"/>
                        <a:pt x="65" y="172"/>
                      </a:cubicBezTo>
                      <a:cubicBezTo>
                        <a:pt x="70" y="166"/>
                        <a:pt x="70" y="159"/>
                        <a:pt x="70" y="152"/>
                      </a:cubicBezTo>
                      <a:cubicBezTo>
                        <a:pt x="70" y="151"/>
                        <a:pt x="70" y="150"/>
                        <a:pt x="70" y="149"/>
                      </a:cubicBezTo>
                      <a:cubicBezTo>
                        <a:pt x="70" y="148"/>
                        <a:pt x="70" y="148"/>
                        <a:pt x="70" y="147"/>
                      </a:cubicBezTo>
                      <a:cubicBezTo>
                        <a:pt x="71" y="154"/>
                        <a:pt x="75" y="154"/>
                        <a:pt x="80" y="154"/>
                      </a:cubicBezTo>
                      <a:cubicBezTo>
                        <a:pt x="82" y="154"/>
                        <a:pt x="85" y="154"/>
                        <a:pt x="87" y="154"/>
                      </a:cubicBezTo>
                      <a:cubicBezTo>
                        <a:pt x="93" y="154"/>
                        <a:pt x="101" y="156"/>
                        <a:pt x="103" y="145"/>
                      </a:cubicBezTo>
                      <a:cubicBezTo>
                        <a:pt x="103" y="151"/>
                        <a:pt x="103" y="155"/>
                        <a:pt x="103" y="157"/>
                      </a:cubicBezTo>
                      <a:cubicBezTo>
                        <a:pt x="99" y="159"/>
                        <a:pt x="96" y="161"/>
                        <a:pt x="93" y="162"/>
                      </a:cubicBezTo>
                      <a:cubicBezTo>
                        <a:pt x="89" y="164"/>
                        <a:pt x="88" y="168"/>
                        <a:pt x="90" y="170"/>
                      </a:cubicBezTo>
                      <a:cubicBezTo>
                        <a:pt x="93" y="176"/>
                        <a:pt x="96" y="181"/>
                        <a:pt x="100" y="186"/>
                      </a:cubicBezTo>
                      <a:cubicBezTo>
                        <a:pt x="104" y="189"/>
                        <a:pt x="109" y="188"/>
                        <a:pt x="113" y="184"/>
                      </a:cubicBezTo>
                      <a:cubicBezTo>
                        <a:pt x="114" y="182"/>
                        <a:pt x="116" y="180"/>
                        <a:pt x="118" y="179"/>
                      </a:cubicBezTo>
                      <a:cubicBezTo>
                        <a:pt x="122" y="175"/>
                        <a:pt x="126" y="172"/>
                        <a:pt x="130" y="169"/>
                      </a:cubicBezTo>
                      <a:cubicBezTo>
                        <a:pt x="141" y="158"/>
                        <a:pt x="146" y="143"/>
                        <a:pt x="150" y="128"/>
                      </a:cubicBezTo>
                      <a:cubicBezTo>
                        <a:pt x="150" y="127"/>
                        <a:pt x="148" y="125"/>
                        <a:pt x="147" y="124"/>
                      </a:cubicBezTo>
                      <a:cubicBezTo>
                        <a:pt x="145" y="121"/>
                        <a:pt x="142" y="119"/>
                        <a:pt x="139" y="117"/>
                      </a:cubicBezTo>
                      <a:close/>
                      <a:moveTo>
                        <a:pt x="19" y="133"/>
                      </a:moveTo>
                      <a:cubicBezTo>
                        <a:pt x="17" y="135"/>
                        <a:pt x="13" y="137"/>
                        <a:pt x="10" y="140"/>
                      </a:cubicBezTo>
                      <a:cubicBezTo>
                        <a:pt x="9" y="141"/>
                        <a:pt x="8" y="143"/>
                        <a:pt x="8" y="145"/>
                      </a:cubicBezTo>
                      <a:cubicBezTo>
                        <a:pt x="8" y="152"/>
                        <a:pt x="19" y="163"/>
                        <a:pt x="27" y="162"/>
                      </a:cubicBezTo>
                      <a:cubicBezTo>
                        <a:pt x="31" y="162"/>
                        <a:pt x="33" y="159"/>
                        <a:pt x="31" y="155"/>
                      </a:cubicBezTo>
                      <a:cubicBezTo>
                        <a:pt x="27" y="147"/>
                        <a:pt x="23" y="140"/>
                        <a:pt x="19" y="133"/>
                      </a:cubicBezTo>
                      <a:close/>
                      <a:moveTo>
                        <a:pt x="153" y="138"/>
                      </a:moveTo>
                      <a:cubicBezTo>
                        <a:pt x="147" y="150"/>
                        <a:pt x="141" y="161"/>
                        <a:pt x="135" y="172"/>
                      </a:cubicBezTo>
                      <a:cubicBezTo>
                        <a:pt x="142" y="172"/>
                        <a:pt x="148" y="173"/>
                        <a:pt x="155" y="172"/>
                      </a:cubicBezTo>
                      <a:cubicBezTo>
                        <a:pt x="156" y="172"/>
                        <a:pt x="157" y="169"/>
                        <a:pt x="157" y="168"/>
                      </a:cubicBezTo>
                      <a:cubicBezTo>
                        <a:pt x="157" y="161"/>
                        <a:pt x="157" y="155"/>
                        <a:pt x="156" y="149"/>
                      </a:cubicBezTo>
                      <a:cubicBezTo>
                        <a:pt x="155" y="145"/>
                        <a:pt x="154" y="142"/>
                        <a:pt x="153" y="138"/>
                      </a:cubicBezTo>
                      <a:close/>
                      <a:moveTo>
                        <a:pt x="19" y="87"/>
                      </a:moveTo>
                      <a:cubicBezTo>
                        <a:pt x="17" y="88"/>
                        <a:pt x="15" y="89"/>
                        <a:pt x="14" y="89"/>
                      </a:cubicBezTo>
                      <a:cubicBezTo>
                        <a:pt x="12" y="89"/>
                        <a:pt x="10" y="89"/>
                        <a:pt x="10" y="88"/>
                      </a:cubicBezTo>
                      <a:cubicBezTo>
                        <a:pt x="9" y="87"/>
                        <a:pt x="8" y="85"/>
                        <a:pt x="8" y="83"/>
                      </a:cubicBezTo>
                      <a:cubicBezTo>
                        <a:pt x="10" y="78"/>
                        <a:pt x="11" y="73"/>
                        <a:pt x="13" y="68"/>
                      </a:cubicBezTo>
                      <a:cubicBezTo>
                        <a:pt x="12" y="68"/>
                        <a:pt x="12" y="68"/>
                        <a:pt x="11" y="68"/>
                      </a:cubicBezTo>
                      <a:cubicBezTo>
                        <a:pt x="9" y="70"/>
                        <a:pt x="6" y="72"/>
                        <a:pt x="4" y="75"/>
                      </a:cubicBezTo>
                      <a:cubicBezTo>
                        <a:pt x="2" y="78"/>
                        <a:pt x="6" y="91"/>
                        <a:pt x="10" y="93"/>
                      </a:cubicBezTo>
                      <a:cubicBezTo>
                        <a:pt x="14" y="95"/>
                        <a:pt x="19" y="92"/>
                        <a:pt x="19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1" name="Freeform 8"/>
                <p:cNvSpPr>
                  <a:spLocks/>
                </p:cNvSpPr>
                <p:nvPr/>
              </p:nvSpPr>
              <p:spPr bwMode="auto">
                <a:xfrm>
                  <a:off x="9288433" y="457468"/>
                  <a:ext cx="93663" cy="114300"/>
                </a:xfrm>
                <a:custGeom>
                  <a:avLst/>
                  <a:gdLst>
                    <a:gd name="T0" fmla="*/ 11 w 25"/>
                    <a:gd name="T1" fmla="*/ 0 h 30"/>
                    <a:gd name="T2" fmla="*/ 23 w 25"/>
                    <a:gd name="T3" fmla="*/ 22 h 30"/>
                    <a:gd name="T4" fmla="*/ 19 w 25"/>
                    <a:gd name="T5" fmla="*/ 29 h 30"/>
                    <a:gd name="T6" fmla="*/ 0 w 25"/>
                    <a:gd name="T7" fmla="*/ 12 h 30"/>
                    <a:gd name="T8" fmla="*/ 2 w 25"/>
                    <a:gd name="T9" fmla="*/ 7 h 30"/>
                    <a:gd name="T10" fmla="*/ 11 w 25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" h="30">
                      <a:moveTo>
                        <a:pt x="11" y="0"/>
                      </a:moveTo>
                      <a:cubicBezTo>
                        <a:pt x="15" y="7"/>
                        <a:pt x="19" y="14"/>
                        <a:pt x="23" y="22"/>
                      </a:cubicBezTo>
                      <a:cubicBezTo>
                        <a:pt x="25" y="26"/>
                        <a:pt x="23" y="29"/>
                        <a:pt x="19" y="29"/>
                      </a:cubicBezTo>
                      <a:cubicBezTo>
                        <a:pt x="11" y="30"/>
                        <a:pt x="0" y="19"/>
                        <a:pt x="0" y="12"/>
                      </a:cubicBezTo>
                      <a:cubicBezTo>
                        <a:pt x="0" y="10"/>
                        <a:pt x="1" y="8"/>
                        <a:pt x="2" y="7"/>
                      </a:cubicBezTo>
                      <a:cubicBezTo>
                        <a:pt x="5" y="4"/>
                        <a:pt x="9" y="2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2" name="Freeform 9"/>
                <p:cNvSpPr>
                  <a:spLocks/>
                </p:cNvSpPr>
                <p:nvPr/>
              </p:nvSpPr>
              <p:spPr bwMode="auto">
                <a:xfrm>
                  <a:off x="9766271" y="476518"/>
                  <a:ext cx="82550" cy="133350"/>
                </a:xfrm>
                <a:custGeom>
                  <a:avLst/>
                  <a:gdLst>
                    <a:gd name="T0" fmla="*/ 18 w 22"/>
                    <a:gd name="T1" fmla="*/ 0 h 35"/>
                    <a:gd name="T2" fmla="*/ 21 w 22"/>
                    <a:gd name="T3" fmla="*/ 11 h 35"/>
                    <a:gd name="T4" fmla="*/ 22 w 22"/>
                    <a:gd name="T5" fmla="*/ 30 h 35"/>
                    <a:gd name="T6" fmla="*/ 20 w 22"/>
                    <a:gd name="T7" fmla="*/ 34 h 35"/>
                    <a:gd name="T8" fmla="*/ 0 w 22"/>
                    <a:gd name="T9" fmla="*/ 34 h 35"/>
                    <a:gd name="T10" fmla="*/ 18 w 22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5">
                      <a:moveTo>
                        <a:pt x="18" y="0"/>
                      </a:moveTo>
                      <a:cubicBezTo>
                        <a:pt x="19" y="4"/>
                        <a:pt x="20" y="7"/>
                        <a:pt x="21" y="11"/>
                      </a:cubicBezTo>
                      <a:cubicBezTo>
                        <a:pt x="22" y="17"/>
                        <a:pt x="22" y="23"/>
                        <a:pt x="22" y="30"/>
                      </a:cubicBezTo>
                      <a:cubicBezTo>
                        <a:pt x="22" y="31"/>
                        <a:pt x="21" y="34"/>
                        <a:pt x="20" y="34"/>
                      </a:cubicBezTo>
                      <a:cubicBezTo>
                        <a:pt x="13" y="35"/>
                        <a:pt x="7" y="34"/>
                        <a:pt x="0" y="34"/>
                      </a:cubicBezTo>
                      <a:cubicBezTo>
                        <a:pt x="6" y="23"/>
                        <a:pt x="12" y="12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3" name="Freeform 10"/>
                <p:cNvSpPr>
                  <a:spLocks/>
                </p:cNvSpPr>
                <p:nvPr/>
              </p:nvSpPr>
              <p:spPr bwMode="auto">
                <a:xfrm>
                  <a:off x="9266208" y="211405"/>
                  <a:ext cx="63500" cy="103188"/>
                </a:xfrm>
                <a:custGeom>
                  <a:avLst/>
                  <a:gdLst>
                    <a:gd name="T0" fmla="*/ 17 w 17"/>
                    <a:gd name="T1" fmla="*/ 19 h 27"/>
                    <a:gd name="T2" fmla="*/ 8 w 17"/>
                    <a:gd name="T3" fmla="*/ 25 h 27"/>
                    <a:gd name="T4" fmla="*/ 2 w 17"/>
                    <a:gd name="T5" fmla="*/ 7 h 27"/>
                    <a:gd name="T6" fmla="*/ 9 w 17"/>
                    <a:gd name="T7" fmla="*/ 0 h 27"/>
                    <a:gd name="T8" fmla="*/ 11 w 17"/>
                    <a:gd name="T9" fmla="*/ 0 h 27"/>
                    <a:gd name="T10" fmla="*/ 6 w 17"/>
                    <a:gd name="T11" fmla="*/ 15 h 27"/>
                    <a:gd name="T12" fmla="*/ 8 w 17"/>
                    <a:gd name="T13" fmla="*/ 20 h 27"/>
                    <a:gd name="T14" fmla="*/ 12 w 17"/>
                    <a:gd name="T15" fmla="*/ 21 h 27"/>
                    <a:gd name="T16" fmla="*/ 17 w 17"/>
                    <a:gd name="T17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7">
                      <a:moveTo>
                        <a:pt x="17" y="19"/>
                      </a:moveTo>
                      <a:cubicBezTo>
                        <a:pt x="17" y="24"/>
                        <a:pt x="12" y="27"/>
                        <a:pt x="8" y="25"/>
                      </a:cubicBezTo>
                      <a:cubicBezTo>
                        <a:pt x="4" y="23"/>
                        <a:pt x="0" y="10"/>
                        <a:pt x="2" y="7"/>
                      </a:cubicBezTo>
                      <a:cubicBezTo>
                        <a:pt x="4" y="4"/>
                        <a:pt x="7" y="2"/>
                        <a:pt x="9" y="0"/>
                      </a:cubicBezTo>
                      <a:cubicBezTo>
                        <a:pt x="10" y="0"/>
                        <a:pt x="10" y="0"/>
                        <a:pt x="11" y="0"/>
                      </a:cubicBezTo>
                      <a:cubicBezTo>
                        <a:pt x="9" y="5"/>
                        <a:pt x="8" y="10"/>
                        <a:pt x="6" y="15"/>
                      </a:cubicBezTo>
                      <a:cubicBezTo>
                        <a:pt x="6" y="17"/>
                        <a:pt x="7" y="19"/>
                        <a:pt x="8" y="20"/>
                      </a:cubicBezTo>
                      <a:cubicBezTo>
                        <a:pt x="8" y="21"/>
                        <a:pt x="10" y="21"/>
                        <a:pt x="12" y="21"/>
                      </a:cubicBezTo>
                      <a:cubicBezTo>
                        <a:pt x="13" y="21"/>
                        <a:pt x="15" y="20"/>
                        <a:pt x="17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4" name="Freeform 11"/>
                <p:cNvSpPr>
                  <a:spLocks noEditPoints="1"/>
                </p:cNvSpPr>
                <p:nvPr/>
              </p:nvSpPr>
              <p:spPr bwMode="auto">
                <a:xfrm>
                  <a:off x="9829771" y="159018"/>
                  <a:ext cx="93663" cy="68263"/>
                </a:xfrm>
                <a:custGeom>
                  <a:avLst/>
                  <a:gdLst>
                    <a:gd name="T0" fmla="*/ 0 w 25"/>
                    <a:gd name="T1" fmla="*/ 12 h 18"/>
                    <a:gd name="T2" fmla="*/ 18 w 25"/>
                    <a:gd name="T3" fmla="*/ 0 h 18"/>
                    <a:gd name="T4" fmla="*/ 25 w 25"/>
                    <a:gd name="T5" fmla="*/ 8 h 18"/>
                    <a:gd name="T6" fmla="*/ 9 w 25"/>
                    <a:gd name="T7" fmla="*/ 18 h 18"/>
                    <a:gd name="T8" fmla="*/ 4 w 25"/>
                    <a:gd name="T9" fmla="*/ 11 h 18"/>
                    <a:gd name="T10" fmla="*/ 0 w 25"/>
                    <a:gd name="T11" fmla="*/ 12 h 18"/>
                    <a:gd name="T12" fmla="*/ 15 w 25"/>
                    <a:gd name="T13" fmla="*/ 11 h 18"/>
                    <a:gd name="T14" fmla="*/ 10 w 25"/>
                    <a:gd name="T15" fmla="*/ 9 h 18"/>
                    <a:gd name="T16" fmla="*/ 7 w 25"/>
                    <a:gd name="T17" fmla="*/ 12 h 18"/>
                    <a:gd name="T18" fmla="*/ 9 w 25"/>
                    <a:gd name="T19" fmla="*/ 15 h 18"/>
                    <a:gd name="T20" fmla="*/ 15 w 25"/>
                    <a:gd name="T21" fmla="*/ 1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8">
                      <a:moveTo>
                        <a:pt x="0" y="12"/>
                      </a:moveTo>
                      <a:cubicBezTo>
                        <a:pt x="8" y="3"/>
                        <a:pt x="8" y="3"/>
                        <a:pt x="18" y="0"/>
                      </a:cubicBezTo>
                      <a:cubicBezTo>
                        <a:pt x="18" y="5"/>
                        <a:pt x="21" y="8"/>
                        <a:pt x="25" y="8"/>
                      </a:cubicBezTo>
                      <a:cubicBezTo>
                        <a:pt x="19" y="11"/>
                        <a:pt x="14" y="15"/>
                        <a:pt x="9" y="18"/>
                      </a:cubicBezTo>
                      <a:cubicBezTo>
                        <a:pt x="7" y="16"/>
                        <a:pt x="6" y="14"/>
                        <a:pt x="4" y="11"/>
                      </a:cubicBezTo>
                      <a:cubicBezTo>
                        <a:pt x="3" y="11"/>
                        <a:pt x="2" y="11"/>
                        <a:pt x="0" y="12"/>
                      </a:cubicBezTo>
                      <a:close/>
                      <a:moveTo>
                        <a:pt x="15" y="11"/>
                      </a:moveTo>
                      <a:cubicBezTo>
                        <a:pt x="13" y="10"/>
                        <a:pt x="11" y="9"/>
                        <a:pt x="10" y="9"/>
                      </a:cubicBezTo>
                      <a:cubicBezTo>
                        <a:pt x="9" y="9"/>
                        <a:pt x="7" y="11"/>
                        <a:pt x="7" y="12"/>
                      </a:cubicBezTo>
                      <a:cubicBezTo>
                        <a:pt x="7" y="13"/>
                        <a:pt x="8" y="14"/>
                        <a:pt x="9" y="15"/>
                      </a:cubicBezTo>
                      <a:cubicBezTo>
                        <a:pt x="11" y="14"/>
                        <a:pt x="12" y="13"/>
                        <a:pt x="1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5" name="Freeform 12"/>
                <p:cNvSpPr>
                  <a:spLocks/>
                </p:cNvSpPr>
                <p:nvPr/>
              </p:nvSpPr>
              <p:spPr bwMode="auto">
                <a:xfrm>
                  <a:off x="9604346" y="101868"/>
                  <a:ext cx="101600" cy="98425"/>
                </a:xfrm>
                <a:custGeom>
                  <a:avLst/>
                  <a:gdLst>
                    <a:gd name="T0" fmla="*/ 27 w 27"/>
                    <a:gd name="T1" fmla="*/ 2 h 26"/>
                    <a:gd name="T2" fmla="*/ 11 w 27"/>
                    <a:gd name="T3" fmla="*/ 16 h 26"/>
                    <a:gd name="T4" fmla="*/ 10 w 27"/>
                    <a:gd name="T5" fmla="*/ 9 h 26"/>
                    <a:gd name="T6" fmla="*/ 9 w 27"/>
                    <a:gd name="T7" fmla="*/ 9 h 26"/>
                    <a:gd name="T8" fmla="*/ 0 w 27"/>
                    <a:gd name="T9" fmla="*/ 26 h 26"/>
                    <a:gd name="T10" fmla="*/ 27 w 27"/>
                    <a:gd name="T11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" h="26">
                      <a:moveTo>
                        <a:pt x="27" y="2"/>
                      </a:moveTo>
                      <a:cubicBezTo>
                        <a:pt x="18" y="3"/>
                        <a:pt x="14" y="8"/>
                        <a:pt x="11" y="16"/>
                      </a:cubicBezTo>
                      <a:cubicBezTo>
                        <a:pt x="11" y="14"/>
                        <a:pt x="10" y="12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6" y="15"/>
                        <a:pt x="3" y="21"/>
                        <a:pt x="0" y="26"/>
                      </a:cubicBezTo>
                      <a:cubicBezTo>
                        <a:pt x="3" y="6"/>
                        <a:pt x="10" y="0"/>
                        <a:pt x="2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6" name="Freeform 13"/>
                <p:cNvSpPr>
                  <a:spLocks/>
                </p:cNvSpPr>
                <p:nvPr/>
              </p:nvSpPr>
              <p:spPr bwMode="auto">
                <a:xfrm>
                  <a:off x="10071071" y="124093"/>
                  <a:ext cx="52388" cy="42863"/>
                </a:xfrm>
                <a:custGeom>
                  <a:avLst/>
                  <a:gdLst>
                    <a:gd name="T0" fmla="*/ 14 w 14"/>
                    <a:gd name="T1" fmla="*/ 0 h 11"/>
                    <a:gd name="T2" fmla="*/ 0 w 14"/>
                    <a:gd name="T3" fmla="*/ 10 h 11"/>
                    <a:gd name="T4" fmla="*/ 14 w 14"/>
                    <a:gd name="T5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1">
                      <a:moveTo>
                        <a:pt x="14" y="0"/>
                      </a:moveTo>
                      <a:cubicBezTo>
                        <a:pt x="11" y="7"/>
                        <a:pt x="5" y="11"/>
                        <a:pt x="0" y="10"/>
                      </a:cubicBezTo>
                      <a:cubicBezTo>
                        <a:pt x="4" y="7"/>
                        <a:pt x="9" y="3"/>
                        <a:pt x="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7" name="Freeform 14"/>
                <p:cNvSpPr>
                  <a:spLocks/>
                </p:cNvSpPr>
                <p:nvPr/>
              </p:nvSpPr>
              <p:spPr bwMode="auto">
                <a:xfrm>
                  <a:off x="9799608" y="106630"/>
                  <a:ext cx="38100" cy="36513"/>
                </a:xfrm>
                <a:custGeom>
                  <a:avLst/>
                  <a:gdLst>
                    <a:gd name="T0" fmla="*/ 1 w 10"/>
                    <a:gd name="T1" fmla="*/ 10 h 10"/>
                    <a:gd name="T2" fmla="*/ 10 w 10"/>
                    <a:gd name="T3" fmla="*/ 0 h 10"/>
                    <a:gd name="T4" fmla="*/ 1 w 10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0">
                      <a:moveTo>
                        <a:pt x="1" y="10"/>
                      </a:moveTo>
                      <a:cubicBezTo>
                        <a:pt x="0" y="5"/>
                        <a:pt x="2" y="3"/>
                        <a:pt x="10" y="0"/>
                      </a:cubicBezTo>
                      <a:cubicBezTo>
                        <a:pt x="7" y="3"/>
                        <a:pt x="4" y="7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8" name="Freeform 15"/>
                <p:cNvSpPr>
                  <a:spLocks/>
                </p:cNvSpPr>
                <p:nvPr/>
              </p:nvSpPr>
              <p:spPr bwMode="auto">
                <a:xfrm>
                  <a:off x="9874221" y="347930"/>
                  <a:ext cx="23813" cy="19050"/>
                </a:xfrm>
                <a:custGeom>
                  <a:avLst/>
                  <a:gdLst>
                    <a:gd name="T0" fmla="*/ 6 w 6"/>
                    <a:gd name="T1" fmla="*/ 0 h 5"/>
                    <a:gd name="T2" fmla="*/ 0 w 6"/>
                    <a:gd name="T3" fmla="*/ 5 h 5"/>
                    <a:gd name="T4" fmla="*/ 6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6" y="0"/>
                      </a:move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3"/>
                        <a:pt x="2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  <p:sp>
              <p:nvSpPr>
                <p:cNvPr id="1689" name="Freeform 16"/>
                <p:cNvSpPr>
                  <a:spLocks/>
                </p:cNvSpPr>
                <p:nvPr/>
              </p:nvSpPr>
              <p:spPr bwMode="auto">
                <a:xfrm>
                  <a:off x="9856758" y="192355"/>
                  <a:ext cx="30163" cy="23813"/>
                </a:xfrm>
                <a:custGeom>
                  <a:avLst/>
                  <a:gdLst>
                    <a:gd name="T0" fmla="*/ 8 w 8"/>
                    <a:gd name="T1" fmla="*/ 2 h 6"/>
                    <a:gd name="T2" fmla="*/ 2 w 8"/>
                    <a:gd name="T3" fmla="*/ 6 h 6"/>
                    <a:gd name="T4" fmla="*/ 0 w 8"/>
                    <a:gd name="T5" fmla="*/ 3 h 6"/>
                    <a:gd name="T6" fmla="*/ 3 w 8"/>
                    <a:gd name="T7" fmla="*/ 0 h 6"/>
                    <a:gd name="T8" fmla="*/ 8 w 8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6">
                      <a:moveTo>
                        <a:pt x="8" y="2"/>
                      </a:moveTo>
                      <a:cubicBezTo>
                        <a:pt x="5" y="4"/>
                        <a:pt x="4" y="5"/>
                        <a:pt x="2" y="6"/>
                      </a:cubicBezTo>
                      <a:cubicBezTo>
                        <a:pt x="1" y="5"/>
                        <a:pt x="0" y="4"/>
                        <a:pt x="0" y="3"/>
                      </a:cubicBezTo>
                      <a:cubicBezTo>
                        <a:pt x="0" y="2"/>
                        <a:pt x="2" y="0"/>
                        <a:pt x="3" y="0"/>
                      </a:cubicBezTo>
                      <a:cubicBezTo>
                        <a:pt x="4" y="0"/>
                        <a:pt x="6" y="1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23"/>
                </a:p>
              </p:txBody>
            </p:sp>
          </p:grpSp>
          <p:sp>
            <p:nvSpPr>
              <p:cNvPr id="1676" name="Freeform 23"/>
              <p:cNvSpPr>
                <a:spLocks/>
              </p:cNvSpPr>
              <p:nvPr/>
            </p:nvSpPr>
            <p:spPr bwMode="auto">
              <a:xfrm>
                <a:off x="8266810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2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2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8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7" name="Freeform 24"/>
              <p:cNvSpPr>
                <a:spLocks/>
              </p:cNvSpPr>
              <p:nvPr/>
            </p:nvSpPr>
            <p:spPr bwMode="auto">
              <a:xfrm>
                <a:off x="8567726" y="52676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8" name="Freeform 17"/>
              <p:cNvSpPr>
                <a:spLocks/>
              </p:cNvSpPr>
              <p:nvPr/>
            </p:nvSpPr>
            <p:spPr bwMode="auto">
              <a:xfrm>
                <a:off x="8868642" y="52675"/>
                <a:ext cx="164840" cy="464850"/>
              </a:xfrm>
              <a:custGeom>
                <a:avLst/>
                <a:gdLst>
                  <a:gd name="T0" fmla="*/ 36 w 36"/>
                  <a:gd name="T1" fmla="*/ 0 h 101"/>
                  <a:gd name="T2" fmla="*/ 36 w 36"/>
                  <a:gd name="T3" fmla="*/ 101 h 101"/>
                  <a:gd name="T4" fmla="*/ 20 w 36"/>
                  <a:gd name="T5" fmla="*/ 101 h 101"/>
                  <a:gd name="T6" fmla="*/ 20 w 36"/>
                  <a:gd name="T7" fmla="*/ 20 h 101"/>
                  <a:gd name="T8" fmla="*/ 11 w 36"/>
                  <a:gd name="T9" fmla="*/ 25 h 101"/>
                  <a:gd name="T10" fmla="*/ 0 w 36"/>
                  <a:gd name="T11" fmla="*/ 29 h 101"/>
                  <a:gd name="T12" fmla="*/ 0 w 36"/>
                  <a:gd name="T13" fmla="*/ 15 h 101"/>
                  <a:gd name="T14" fmla="*/ 7 w 36"/>
                  <a:gd name="T15" fmla="*/ 12 h 101"/>
                  <a:gd name="T16" fmla="*/ 15 w 36"/>
                  <a:gd name="T17" fmla="*/ 9 h 101"/>
                  <a:gd name="T18" fmla="*/ 22 w 36"/>
                  <a:gd name="T19" fmla="*/ 5 h 101"/>
                  <a:gd name="T20" fmla="*/ 30 w 36"/>
                  <a:gd name="T21" fmla="*/ 0 h 101"/>
                  <a:gd name="T22" fmla="*/ 36 w 36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101">
                    <a:moveTo>
                      <a:pt x="36" y="0"/>
                    </a:moveTo>
                    <a:cubicBezTo>
                      <a:pt x="36" y="101"/>
                      <a:pt x="36" y="101"/>
                      <a:pt x="36" y="101"/>
                    </a:cubicBezTo>
                    <a:cubicBezTo>
                      <a:pt x="20" y="101"/>
                      <a:pt x="20" y="101"/>
                      <a:pt x="20" y="10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18" y="22"/>
                      <a:pt x="14" y="24"/>
                      <a:pt x="11" y="25"/>
                    </a:cubicBezTo>
                    <a:cubicBezTo>
                      <a:pt x="8" y="26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" y="14"/>
                      <a:pt x="5" y="13"/>
                      <a:pt x="7" y="12"/>
                    </a:cubicBezTo>
                    <a:cubicBezTo>
                      <a:pt x="10" y="11"/>
                      <a:pt x="12" y="10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  <p:sp>
            <p:nvSpPr>
              <p:cNvPr id="1679" name="Freeform 24"/>
              <p:cNvSpPr>
                <a:spLocks/>
              </p:cNvSpPr>
              <p:nvPr/>
            </p:nvSpPr>
            <p:spPr bwMode="auto">
              <a:xfrm>
                <a:off x="216679" y="46890"/>
                <a:ext cx="171435" cy="464849"/>
              </a:xfrm>
              <a:custGeom>
                <a:avLst/>
                <a:gdLst>
                  <a:gd name="T0" fmla="*/ 37 w 37"/>
                  <a:gd name="T1" fmla="*/ 0 h 101"/>
                  <a:gd name="T2" fmla="*/ 37 w 37"/>
                  <a:gd name="T3" fmla="*/ 101 h 101"/>
                  <a:gd name="T4" fmla="*/ 21 w 37"/>
                  <a:gd name="T5" fmla="*/ 101 h 101"/>
                  <a:gd name="T6" fmla="*/ 21 w 37"/>
                  <a:gd name="T7" fmla="*/ 20 h 101"/>
                  <a:gd name="T8" fmla="*/ 11 w 37"/>
                  <a:gd name="T9" fmla="*/ 25 h 101"/>
                  <a:gd name="T10" fmla="*/ 0 w 37"/>
                  <a:gd name="T11" fmla="*/ 29 h 101"/>
                  <a:gd name="T12" fmla="*/ 0 w 37"/>
                  <a:gd name="T13" fmla="*/ 15 h 101"/>
                  <a:gd name="T14" fmla="*/ 8 w 37"/>
                  <a:gd name="T15" fmla="*/ 13 h 101"/>
                  <a:gd name="T16" fmla="*/ 15 w 37"/>
                  <a:gd name="T17" fmla="*/ 9 h 101"/>
                  <a:gd name="T18" fmla="*/ 22 w 37"/>
                  <a:gd name="T19" fmla="*/ 5 h 101"/>
                  <a:gd name="T20" fmla="*/ 30 w 37"/>
                  <a:gd name="T21" fmla="*/ 0 h 101"/>
                  <a:gd name="T22" fmla="*/ 37 w 37"/>
                  <a:gd name="T2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101">
                    <a:moveTo>
                      <a:pt x="37" y="0"/>
                    </a:moveTo>
                    <a:cubicBezTo>
                      <a:pt x="37" y="101"/>
                      <a:pt x="37" y="101"/>
                      <a:pt x="37" y="101"/>
                    </a:cubicBezTo>
                    <a:cubicBezTo>
                      <a:pt x="21" y="101"/>
                      <a:pt x="21" y="101"/>
                      <a:pt x="21" y="101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8" y="22"/>
                      <a:pt x="15" y="24"/>
                      <a:pt x="11" y="25"/>
                    </a:cubicBezTo>
                    <a:cubicBezTo>
                      <a:pt x="8" y="27"/>
                      <a:pt x="4" y="28"/>
                      <a:pt x="0" y="2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5"/>
                      <a:pt x="5" y="14"/>
                      <a:pt x="8" y="13"/>
                    </a:cubicBezTo>
                    <a:cubicBezTo>
                      <a:pt x="10" y="12"/>
                      <a:pt x="13" y="11"/>
                      <a:pt x="15" y="9"/>
                    </a:cubicBezTo>
                    <a:cubicBezTo>
                      <a:pt x="17" y="8"/>
                      <a:pt x="20" y="7"/>
                      <a:pt x="22" y="5"/>
                    </a:cubicBezTo>
                    <a:cubicBezTo>
                      <a:pt x="25" y="4"/>
                      <a:pt x="27" y="2"/>
                      <a:pt x="30" y="0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23">
                  <a:solidFill>
                    <a:srgbClr val="000000"/>
                  </a:solidFill>
                </a:endParaRPr>
              </a:p>
            </p:txBody>
          </p:sp>
        </p:grpSp>
      </p:grpSp>
      <p:sp>
        <p:nvSpPr>
          <p:cNvPr id="2554" name="Rectangle 2553"/>
          <p:cNvSpPr/>
          <p:nvPr userDrawn="1"/>
        </p:nvSpPr>
        <p:spPr bwMode="auto">
          <a:xfrm>
            <a:off x="2665048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68560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471" b="1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7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defTabSz="68515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8A0AC42-AA1D-4944-8D96-660DE70C7E1B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752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9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294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8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26A76-5C7C-4911-8C00-C4BF817C7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15854A-7E7E-47FA-93E4-9D299F8BE260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4AF4E-9853-4921-A64E-0BBB11970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3172D-9D51-459E-9B39-A6618C20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CE30A8-407D-4A4E-B1D1-A18F3A8493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25784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79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414" indent="0">
              <a:buNone/>
              <a:tabLst/>
              <a:defRPr sz="1471"/>
            </a:lvl3pPr>
            <a:lvl4pPr marL="338493" indent="0">
              <a:buNone/>
              <a:defRPr/>
            </a:lvl4pPr>
            <a:lvl5pPr marL="5042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9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414" indent="0">
              <a:buNone/>
              <a:tabLst/>
              <a:defRPr sz="1471"/>
            </a:lvl3pPr>
            <a:lvl4pPr marL="338493" indent="0">
              <a:buNone/>
              <a:defRPr/>
            </a:lvl4pPr>
            <a:lvl5pPr marL="5042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498876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82"/>
            <a:ext cx="11655840" cy="2018835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920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  <a:lvl2pPr marL="21010" indent="0">
              <a:buNone/>
              <a:defRPr sz="1471"/>
            </a:lvl2pPr>
            <a:lvl3pPr marL="164579" indent="0">
              <a:buNone/>
              <a:defRPr sz="1471"/>
            </a:lvl3pPr>
            <a:lvl4pPr marL="350165" indent="0">
              <a:buNone/>
              <a:defRPr sz="1323"/>
            </a:lvl4pPr>
            <a:lvl5pPr marL="543921" indent="0">
              <a:buNone/>
              <a:defRPr sz="132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518358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77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7"/>
            <a:ext cx="5378548" cy="176945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471"/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106726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83"/>
            <a:ext cx="11655840" cy="2018835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920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  <a:lvl2pPr marL="21006" indent="0">
              <a:buNone/>
              <a:defRPr sz="1471"/>
            </a:lvl2pPr>
            <a:lvl3pPr marL="164547" indent="0">
              <a:buNone/>
              <a:defRPr sz="1471"/>
            </a:lvl3pPr>
            <a:lvl4pPr marL="350098" indent="0">
              <a:buNone/>
              <a:defRPr sz="1323"/>
            </a:lvl4pPr>
            <a:lvl5pPr marL="543817" indent="0">
              <a:buNone/>
              <a:defRPr sz="132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641047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869519" y="6551613"/>
            <a:ext cx="31931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9ACF3DA1-47D3-4ECF-AF30-D85A88EB0BF4}" type="slidenum">
              <a:rPr lang="en-US" altLang="en-US" sz="900">
                <a:latin typeface="Calibri" pitchFamily="34" charset="0"/>
              </a:rPr>
              <a:pPr/>
              <a:t>‹#›</a:t>
            </a:fld>
            <a:endParaRPr lang="en-US" altLang="en-US" sz="1051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 marL="0" indent="0" algn="ctr" defTabSz="-10399271" rtl="0" eaLnBrk="1" fontAlgn="base" hangingPunct="1">
              <a:spcBef>
                <a:spcPct val="0"/>
              </a:spcBef>
              <a:spcAft>
                <a:spcPct val="0"/>
              </a:spcAft>
              <a:defRPr lang="en-US" sz="2100" b="1" dirty="0">
                <a:solidFill>
                  <a:schemeClr val="tx2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246" y="1189178"/>
            <a:ext cx="11653521" cy="1473702"/>
          </a:xfrm>
          <a:prstGeom prst="rect">
            <a:avLst/>
          </a:prstGeom>
        </p:spPr>
        <p:txBody>
          <a:bodyPr rtlCol="0"/>
          <a:lstStyle>
            <a:lvl1pPr>
              <a:buClrTx/>
              <a:buFont typeface="Wingdings" pitchFamily="2" charset="2"/>
              <a:buChar char="§"/>
              <a:defRPr sz="1500" b="1">
                <a:latin typeface="Calibri" pitchFamily="34" charset="0"/>
              </a:defRPr>
            </a:lvl1pPr>
            <a:lvl2pPr>
              <a:buClrTx/>
              <a:buFont typeface="Wingdings" pitchFamily="2" charset="2"/>
              <a:buChar char="o"/>
              <a:defRPr sz="1351" b="0">
                <a:latin typeface="Calibri Light" pitchFamily="34" charset="0"/>
              </a:defRPr>
            </a:lvl2pPr>
            <a:lvl3pPr>
              <a:buClrTx/>
              <a:buFont typeface="Wingdings" pitchFamily="2" charset="2"/>
              <a:buChar char="o"/>
              <a:defRPr sz="1200" b="0">
                <a:latin typeface="Calibri Light" pitchFamily="34" charset="0"/>
              </a:defRPr>
            </a:lvl3pPr>
            <a:lvl4pPr>
              <a:buClrTx/>
              <a:buFont typeface="Wingdings" pitchFamily="2" charset="2"/>
              <a:buChar char="o"/>
              <a:defRPr sz="1051" b="0">
                <a:latin typeface="Calibri Light" pitchFamily="34" charset="0"/>
              </a:defRPr>
            </a:lvl4pPr>
            <a:lvl5pPr>
              <a:buClrTx/>
              <a:buFont typeface="Wingdings" pitchFamily="2" charset="2"/>
              <a:buChar char="o"/>
              <a:defRPr sz="900" b="0">
                <a:latin typeface="Calibri Light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82224"/>
      </p:ext>
    </p:extLst>
  </p:cSld>
  <p:clrMapOvr>
    <a:masterClrMapping/>
  </p:clrMapOvr>
  <p:transition>
    <p:fade/>
  </p:transition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81"/>
            <a:ext cx="11653523" cy="1859805"/>
          </a:xfrm>
        </p:spPr>
        <p:txBody>
          <a:bodyPr>
            <a:spAutoFit/>
          </a:bodyPr>
          <a:lstStyle>
            <a:lvl1pPr>
              <a:defRPr sz="294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6631796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5869516" y="6551613"/>
            <a:ext cx="31931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3261EC2C-A78A-4E63-8952-DC8B66DB96A4}" type="slidenum">
              <a:rPr lang="en-US" altLang="en-US" sz="900">
                <a:latin typeface="Calibri" pitchFamily="34" charset="0"/>
              </a:rPr>
              <a:pPr/>
              <a:t>‹#›</a:t>
            </a:fld>
            <a:endParaRPr lang="en-US" altLang="en-US" sz="1051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327821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57108" tIns="28559" rIns="57108" bIns="28559" numCol="1" rtlCol="0" anchor="ctr" anchorCtr="0" compatLnSpc="1">
            <a:prstTxWarp prst="textNoShape">
              <a:avLst/>
            </a:prstTxWarp>
          </a:bodyPr>
          <a:lstStyle/>
          <a:p>
            <a:pPr algn="ctr" defTabSz="570894" fontAlgn="base">
              <a:spcBef>
                <a:spcPct val="0"/>
              </a:spcBef>
              <a:spcAft>
                <a:spcPct val="0"/>
              </a:spcAft>
            </a:pPr>
            <a:endParaRPr lang="en-US" sz="1312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9273707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084173"/>
            <a:ext cx="11653523" cy="9177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5293" spc="-75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346061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35938" y="1350551"/>
            <a:ext cx="6751519" cy="4826969"/>
          </a:xfrm>
          <a:solidFill>
            <a:schemeClr val="bg1">
              <a:lumMod val="95000"/>
            </a:schemeClr>
          </a:solidFill>
          <a:ln w="76200">
            <a:solidFill>
              <a:srgbClr val="0072C6"/>
            </a:solidFill>
          </a:ln>
        </p:spPr>
        <p:txBody>
          <a:bodyPr wrap="square">
            <a:normAutofit/>
          </a:bodyPr>
          <a:lstStyle>
            <a:lvl1pPr marL="0" indent="0" defTabSz="274278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Wingdings" pitchFamily="2" charset="2"/>
              <a:buNone/>
              <a:defRPr sz="1351" baseline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4278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556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22834" indent="0" defTabSz="274278">
              <a:lnSpc>
                <a:spcPct val="100000"/>
              </a:lnSpc>
              <a:spcBef>
                <a:spcPts val="0"/>
              </a:spcBef>
              <a:buNone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7110" indent="0" defTabSz="274278">
              <a:lnSpc>
                <a:spcPct val="100000"/>
              </a:lnSpc>
              <a:spcBef>
                <a:spcPts val="0"/>
              </a:spcBef>
              <a:buNone/>
              <a:tabLst/>
              <a:defRPr sz="1351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code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3" y="1350547"/>
            <a:ext cx="3982987" cy="4826970"/>
          </a:xfrm>
        </p:spPr>
        <p:txBody>
          <a:bodyPr wrap="square">
            <a:norm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1951">
                <a:solidFill>
                  <a:srgbClr val="0072C6"/>
                </a:solidFill>
              </a:defRPr>
            </a:lvl1pPr>
            <a:lvl2pPr marL="0" indent="0">
              <a:spcBef>
                <a:spcPts val="451"/>
              </a:spcBef>
              <a:buNone/>
              <a:defRPr sz="1351"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5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6" name="TextBox 5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269241" y="369728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424899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84B82B2-045A-41B5-8CC7-6E487EAE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6D7854-4ACC-4338-8FB5-68610378F10D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812FB1-16E4-49D4-9012-11C19557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8980C10-AFA4-4BE2-838B-E82AA2AB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FD0B2E-BFDB-4927-9F2B-14374F0CD4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46086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3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1" tIns="34291" rIns="34291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548" fontAlgn="base">
              <a:spcBef>
                <a:spcPct val="0"/>
              </a:spcBef>
              <a:spcAft>
                <a:spcPct val="0"/>
              </a:spcAft>
            </a:pPr>
            <a:endParaRPr lang="en-US" sz="165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5" y="1197329"/>
            <a:ext cx="11653521" cy="1956973"/>
          </a:xfrm>
        </p:spPr>
        <p:txBody>
          <a:bodyPr/>
          <a:lstStyle>
            <a:lvl1pPr marL="0" indent="0">
              <a:buNone/>
              <a:defRPr sz="2427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78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0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8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6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430346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_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4" y="1350548"/>
            <a:ext cx="4358791" cy="4949771"/>
          </a:xfrm>
        </p:spPr>
        <p:txBody>
          <a:bodyPr wrap="square">
            <a:norm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1951">
                <a:solidFill>
                  <a:srgbClr val="0072C6"/>
                </a:solidFill>
              </a:defRPr>
            </a:lvl1pPr>
            <a:lvl2pPr marL="0" indent="0">
              <a:spcBef>
                <a:spcPts val="451"/>
              </a:spcBef>
              <a:buNone/>
              <a:defRPr sz="1351">
                <a:solidFill>
                  <a:schemeClr val="tx1"/>
                </a:solidFill>
                <a:latin typeface="+mj-lt"/>
              </a:defRPr>
            </a:lvl2pPr>
            <a:lvl3pPr marL="170381" indent="0">
              <a:buNone/>
              <a:tabLst/>
              <a:defRPr sz="1471"/>
            </a:lvl3pPr>
            <a:lvl4pPr marL="338426" indent="0">
              <a:buNone/>
              <a:defRPr/>
            </a:lvl4pPr>
            <a:lvl5pPr marL="50413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9880" y="1350964"/>
            <a:ext cx="6868861" cy="4949353"/>
          </a:xfrm>
          <a:ln w="152400"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6" name="Group 2"/>
          <p:cNvGrpSpPr/>
          <p:nvPr userDrawn="1"/>
        </p:nvGrpSpPr>
        <p:grpSpPr>
          <a:xfrm>
            <a:off x="-1173" y="6512639"/>
            <a:ext cx="12192313" cy="353950"/>
            <a:chOff x="2577137" y="4571778"/>
            <a:chExt cx="9101124" cy="1390560"/>
          </a:xfrm>
        </p:grpSpPr>
        <p:sp>
          <p:nvSpPr>
            <p:cNvPr id="8" name="TextBox 7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685634">
                <a:lnSpc>
                  <a:spcPts val="2251"/>
                </a:lnSpc>
              </a:pPr>
              <a:r>
                <a:rPr lang="en-US" sz="21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685296">
                <a:lnSpc>
                  <a:spcPts val="2207"/>
                </a:lnSpc>
                <a:defRPr/>
              </a:pPr>
              <a:endParaRPr lang="en-US" sz="21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269241" y="369728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0597663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7348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47253" y="2578617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7630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9BE73-1A7E-4E96-9B57-2DC98C88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27CA0-0F71-4629-B5B8-33FCC1B2C946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C6355-C731-4FEC-B699-9A0EDFCC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1310A-17E8-4CEE-B003-EBC14E6A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B8CE1A-0581-42E6-9469-6F122DD2BD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516523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7BA4D-BDFF-F24E-907E-043511FE760B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26B24-75D0-AA44-8B70-EF568781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74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44EB581-1469-41F9-A332-0064E12F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30E534-66C5-474E-9818-891B5E08860A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0F8FD33-22EA-4086-BC43-EBB145E20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E03EA4D-CB26-4FCC-A2B4-112A7ED8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2EB786-3819-4526-816C-A866D4CCE18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6767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F670A26-EB7E-4B0C-BC62-262C6F6B7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EEAD3C-8AFD-4848-B664-9E5CF10F1E01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CA79228-04C5-42D3-862E-E4C7F2293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D033C73-BB20-4793-B4DE-CD4CCAD0E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126327-CB18-4E1D-844C-58BF5E76BA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491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CACE62E-F0F6-404A-86E5-9A32AFD80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515C7A-9BCC-4F6F-A7D8-507A094E7889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D4E7157-6CA4-4E6B-88AF-A7566D258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EFB757F-4724-4DAD-AF07-F603F5635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D746B3-6A7D-487B-8889-2FBA9DC947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6674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247021-9DE8-43D7-8CD6-0C8BF39E6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4721D-961E-4ACD-AE52-C5B45240382E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F9A4F69-B164-4AE4-BBAA-75C6293C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AB99A3B-9277-4793-B849-5BBA85A77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AF0267-3430-4E31-9C82-DAFA9A29B0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049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63A29E0-FC97-433A-9E27-2A4B195DF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BF450-8FEC-40E2-ADB7-B978ABB4A7F3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455FDF2-C75E-4B58-9F82-4B38BE26B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8A4ABD-F400-4CDF-A86E-83B7D2F2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2A37EE-2C15-4C67-A17A-1C672D4D45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523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7EA7974-73DF-4212-9E43-9E56DD40A1A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4DB5AF79-6098-43B8-86B0-296AA134530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5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765BB-4E46-4A17-890D-13572E11D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FFFFFF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96D7CB48-FB95-43F9-B294-1AD016EB8897}" type="datetime1">
              <a:rPr lang="en-US" altLang="en-US"/>
              <a:pPr>
                <a:defRPr/>
              </a:pPr>
              <a:t>5/13/2019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3D4D1-5933-4D7C-8C23-C94AD4F14E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F1179-E68C-4231-AF29-D7523D96E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EAF949B2-69FA-4EC5-8FD4-C8D786EE1ADA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189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189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377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566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754" algn="ctr" defTabSz="457189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891" indent="-342891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32" indent="-28574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2971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160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349" indent="-228594" algn="l" defTabSz="457189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3" y="289518"/>
            <a:ext cx="11655079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051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269241" y="1189183"/>
            <a:ext cx="11653523" cy="2051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c="http://schemas.openxmlformats.org/markup-compatibility/2006" xmlns:mv="urn:schemas-microsoft-com:mac:vml" xmlns:ma14="http://schemas.microsoft.com/office/mac/drawingml/2011/main" xmlns="" val="1"/>
            </a:ext>
          </a:extLst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8" y="6437742"/>
            <a:ext cx="555597" cy="133860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 defTabSz="685802" fontAlgn="auto">
              <a:spcBef>
                <a:spcPts val="0"/>
              </a:spcBef>
              <a:spcAft>
                <a:spcPts val="0"/>
              </a:spcAft>
              <a:defRPr lang="en-US" sz="663" b="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5FAD755-3BD0-2447-A9DF-109DAABEFD99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626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2" r:id="rId30"/>
    <p:sldLayoutId id="2147483693" r:id="rId31"/>
    <p:sldLayoutId id="2147483694" r:id="rId32"/>
    <p:sldLayoutId id="2147483695" r:id="rId33"/>
    <p:sldLayoutId id="2147483696" r:id="rId34"/>
  </p:sldLayoutIdLst>
  <p:transition>
    <p:fade/>
  </p:transition>
  <p:txStyles>
    <p:titleStyle>
      <a:lvl1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lang="en-US" sz="2941" kern="1200" spc="-75" dirty="0">
          <a:ln w="3175">
            <a:noFill/>
          </a:ln>
          <a:solidFill>
            <a:schemeClr val="tx1"/>
          </a:solidFill>
          <a:latin typeface="+mj-lt"/>
          <a:ea typeface="ＭＳ Ｐゴシック" charset="0"/>
          <a:cs typeface="Segoe UI" pitchFamily="34" charset="0"/>
        </a:defRPr>
      </a:lvl1pPr>
      <a:lvl2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2pPr>
      <a:lvl3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3pPr>
      <a:lvl4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4pPr>
      <a:lvl5pPr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5pPr>
      <a:lvl6pPr marL="336158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6pPr>
      <a:lvl7pPr marL="672314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7pPr>
      <a:lvl8pPr marL="1008473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8pPr>
      <a:lvl9pPr marL="1344630" algn="l" defTabSz="685155" rtl="0" fontAlgn="base">
        <a:lnSpc>
          <a:spcPct val="90000"/>
        </a:lnSpc>
        <a:spcBef>
          <a:spcPct val="0"/>
        </a:spcBef>
        <a:spcAft>
          <a:spcPct val="0"/>
        </a:spcAft>
        <a:defRPr sz="3971">
          <a:solidFill>
            <a:schemeClr val="tx2"/>
          </a:solidFill>
          <a:latin typeface="Segoe UI Light" charset="0"/>
          <a:ea typeface="ＭＳ Ｐゴシック" charset="0"/>
          <a:cs typeface="Segoe UI" charset="0"/>
        </a:defRPr>
      </a:lvl9pPr>
    </p:titleStyle>
    <p:bodyStyle>
      <a:lvl1pPr marL="252118" indent="-25211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647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marL="429535" indent="-177417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764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588276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471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756354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924433" indent="-168078" algn="l" defTabSz="685155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885953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4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4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5" indent="-171450" algn="l" defTabSz="68580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42901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858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2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4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3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4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6" algn="l" defTabSz="685802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artition_of_a_set" TargetMode="External"/><Relationship Id="rId2" Type="http://schemas.openxmlformats.org/officeDocument/2006/relationships/hyperlink" Target="http://en.wikipedia.org/wiki/Statistical_classification" TargetMode="External"/><Relationship Id="rId1" Type="http://schemas.openxmlformats.org/officeDocument/2006/relationships/slideLayout" Target="../slideLayouts/slideLayout45.xml"/><Relationship Id="rId6" Type="http://schemas.openxmlformats.org/officeDocument/2006/relationships/hyperlink" Target="http://en.wikipedia.org/wiki/Metric_(mathematics)" TargetMode="External"/><Relationship Id="rId5" Type="http://schemas.openxmlformats.org/officeDocument/2006/relationships/hyperlink" Target="http://en.wikipedia.org/wiki/Subset" TargetMode="External"/><Relationship Id="rId4" Type="http://schemas.openxmlformats.org/officeDocument/2006/relationships/hyperlink" Target="http://en.wikipedia.org/wiki/Data_se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artition_of_a_set" TargetMode="External"/><Relationship Id="rId2" Type="http://schemas.openxmlformats.org/officeDocument/2006/relationships/hyperlink" Target="http://en.wikipedia.org/wiki/Data_clustering" TargetMode="External"/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637F29-8707-42D7-B3D4-55F623C25406}"/>
              </a:ext>
            </a:extLst>
          </p:cNvPr>
          <p:cNvSpPr/>
          <p:nvPr/>
        </p:nvSpPr>
        <p:spPr>
          <a:xfrm rot="10800000">
            <a:off x="-4" y="41278"/>
            <a:ext cx="12192003" cy="349246"/>
          </a:xfrm>
          <a:prstGeom prst="rect">
            <a:avLst/>
          </a:prstGeom>
          <a:solidFill>
            <a:srgbClr val="7B12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432DEC-4943-43A5-BDD4-094658BE7766}"/>
              </a:ext>
            </a:extLst>
          </p:cNvPr>
          <p:cNvSpPr/>
          <p:nvPr/>
        </p:nvSpPr>
        <p:spPr>
          <a:xfrm rot="10800000">
            <a:off x="-4" y="-4"/>
            <a:ext cx="12192001" cy="349247"/>
          </a:xfrm>
          <a:prstGeom prst="rect">
            <a:avLst/>
          </a:prstGeom>
          <a:solidFill>
            <a:srgbClr val="C3092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" name="Tytuł 1">
            <a:extLst>
              <a:ext uri="{FF2B5EF4-FFF2-40B4-BE49-F238E27FC236}">
                <a16:creationId xmlns:a16="http://schemas.microsoft.com/office/drawing/2014/main" id="{1D05F1E7-9BC0-44CF-96FA-A0F00A67A4BF}"/>
              </a:ext>
            </a:extLst>
          </p:cNvPr>
          <p:cNvSpPr txBox="1">
            <a:spLocks/>
          </p:cNvSpPr>
          <p:nvPr/>
        </p:nvSpPr>
        <p:spPr>
          <a:xfrm>
            <a:off x="550122" y="2303376"/>
            <a:ext cx="9992836" cy="22512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Machine Learning with SQL Server</a:t>
            </a: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pl-PL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Part </a:t>
            </a:r>
            <a:r>
              <a:rPr lang="en-US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3 – Create a model</a:t>
            </a:r>
            <a:endParaRPr lang="pl-PL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</p:txBody>
      </p:sp>
      <p:sp>
        <p:nvSpPr>
          <p:cNvPr id="15" name="Podtytuł 3">
            <a:extLst>
              <a:ext uri="{FF2B5EF4-FFF2-40B4-BE49-F238E27FC236}">
                <a16:creationId xmlns:a16="http://schemas.microsoft.com/office/drawing/2014/main" id="{2E1CE4F6-D07D-4936-A8F3-ECB3A2FF0A4D}"/>
              </a:ext>
            </a:extLst>
          </p:cNvPr>
          <p:cNvSpPr txBox="1">
            <a:spLocks/>
          </p:cNvSpPr>
          <p:nvPr/>
        </p:nvSpPr>
        <p:spPr>
          <a:xfrm>
            <a:off x="1524004" y="4300618"/>
            <a:ext cx="7147145" cy="1116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  <p:sp>
        <p:nvSpPr>
          <p:cNvPr id="17" name="Podtytuł 3">
            <a:extLst>
              <a:ext uri="{FF2B5EF4-FFF2-40B4-BE49-F238E27FC236}">
                <a16:creationId xmlns:a16="http://schemas.microsoft.com/office/drawing/2014/main" id="{7F695322-C257-4224-94C4-4A9BB663917B}"/>
              </a:ext>
            </a:extLst>
          </p:cNvPr>
          <p:cNvSpPr txBox="1">
            <a:spLocks/>
          </p:cNvSpPr>
          <p:nvPr/>
        </p:nvSpPr>
        <p:spPr>
          <a:xfrm>
            <a:off x="550122" y="5070623"/>
            <a:ext cx="8546029" cy="15679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Damian Widera</a:t>
            </a: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64127" y="272936"/>
            <a:ext cx="8229600" cy="1014984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Iterative Least Squares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561109" y="1295401"/>
                <a:ext cx="10723418" cy="4754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The exact method requires us to invert a matrix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ker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kern="0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b="1" i="1" kern="0">
                                    <a:latin typeface="Cambria Math" panose="02040503050406030204" pitchFamily="18" charset="0"/>
                                    <a:ea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2400" b="1" kern="0">
                                    <a:latin typeface="Cambria Math"/>
                                    <a:ea typeface="Cambria Math"/>
                                  </a:rPr>
                                  <m:t>𝐗</m:t>
                                </m:r>
                              </m:e>
                              <m:sup>
                                <m:r>
                                  <a:rPr lang="en-US" sz="2400" i="1" kern="0">
                                    <a:latin typeface="Cambria Math"/>
                                    <a:ea typeface="Cambria Math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2400" b="1" kern="0">
                                <a:latin typeface="Cambria Math"/>
                                <a:ea typeface="Cambria Math"/>
                              </a:rPr>
                              <m:t>𝐗</m:t>
                            </m:r>
                          </m:e>
                        </m:d>
                      </m:e>
                      <m:sup>
                        <m:r>
                          <a:rPr lang="en-US" sz="2400" b="1" i="1" kern="0" smtClean="0">
                            <a:latin typeface="Cambria Math" panose="02040503050406030204" pitchFamily="18" charset="0"/>
                            <a:ea typeface="Cambria Math"/>
                          </a:rPr>
                          <m:t>−</m:t>
                        </m:r>
                        <m:r>
                          <a:rPr lang="en-US" sz="2400" b="1" i="1" kern="0" smtClean="0">
                            <a:latin typeface="Cambria Math" panose="02040503050406030204" pitchFamily="18" charset="0"/>
                            <a:ea typeface="Cambria Math"/>
                          </a:rPr>
                          <m:t>𝟏</m:t>
                        </m:r>
                      </m:sup>
                    </m:sSup>
                  </m:oMath>
                </a14:m>
                <a:r>
                  <a:rPr lang="en-US" sz="2400" kern="0" dirty="0"/>
                  <a:t> whose size is M</a:t>
                </a:r>
                <a:r>
                  <a:rPr lang="en-US" sz="2400" kern="0" baseline="30000" dirty="0"/>
                  <a:t>2</a:t>
                </a:r>
                <a:r>
                  <a:rPr lang="en-US" sz="2400" kern="0" dirty="0"/>
                  <a:t> for M features and takes time O(M</a:t>
                </a:r>
                <a:r>
                  <a:rPr lang="en-US" sz="2400" kern="0" baseline="30000" dirty="0"/>
                  <a:t>3</a:t>
                </a:r>
                <a:r>
                  <a:rPr lang="en-US" sz="2400" kern="0" dirty="0"/>
                  <a:t>). This is </a:t>
                </a:r>
                <a:r>
                  <a:rPr lang="en-US" sz="2400" b="1" kern="0" dirty="0">
                    <a:solidFill>
                      <a:srgbClr val="C00000"/>
                    </a:solidFill>
                  </a:rPr>
                  <a:t>too big</a:t>
                </a:r>
                <a:r>
                  <a:rPr lang="en-US" sz="2400" kern="0" dirty="0"/>
                  <a:t> for large feature spaces like text or event data.  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Gradient methods reduce the SS error using the </a:t>
                </a:r>
                <a:r>
                  <a:rPr lang="en-US" sz="2400" b="1" kern="0" dirty="0">
                    <a:solidFill>
                      <a:srgbClr val="C00000"/>
                    </a:solidFill>
                  </a:rPr>
                  <a:t>derivative </a:t>
                </a:r>
                <a:r>
                  <a:rPr lang="en-US" sz="2400" b="1" kern="0" dirty="0" err="1">
                    <a:solidFill>
                      <a:srgbClr val="C00000"/>
                    </a:solidFill>
                  </a:rPr>
                  <a:t>wrt</a:t>
                </a:r>
                <a:r>
                  <a:rPr lang="en-US" sz="2400" b="1" kern="0" dirty="0">
                    <a:solidFill>
                      <a:srgbClr val="C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/>
                        <a:ea typeface="Cambria Math"/>
                      </a:rPr>
                      <m:t>𝛽</m:t>
                    </m:r>
                  </m:oMath>
                </a14:m>
                <a:endParaRPr lang="en-US" sz="2400" kern="0" dirty="0"/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kern="0">
                          <a:latin typeface="Cambria Math"/>
                        </a:rPr>
                        <m:t>RSS</m:t>
                      </m:r>
                      <m:d>
                        <m:d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US" sz="2400" i="1" kern="0">
                          <a:latin typeface="Cambria Math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 kern="0">
                              <a:latin typeface="Cambria Math"/>
                            </a:rPr>
                            <m:t>𝑖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i="1" kern="0">
                              <a:latin typeface="Cambria Math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 − </m:t>
                                  </m:r>
                                  <m:r>
                                    <a:rPr lang="en-US" sz="2400" i="1" kern="0">
                                      <a:latin typeface="Cambria Math"/>
                                      <a:ea typeface="Cambria Math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kern="0">
                                          <a:latin typeface="Cambria Math"/>
                                          <a:ea typeface="Cambria Math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400" i="1" kern="0"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400" i="1" ker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which is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kern="0">
                          <a:latin typeface="Cambria Math"/>
                          <a:ea typeface="Cambria Math"/>
                        </a:rPr>
                        <m:t>𝛻</m:t>
                      </m:r>
                      <m:r>
                        <a:rPr lang="en-US" sz="2400" i="1" kern="0">
                          <a:latin typeface="Cambria Math"/>
                          <a:ea typeface="Cambria Math"/>
                        </a:rPr>
                        <m:t> = </m:t>
                      </m:r>
                      <m:sSup>
                        <m:sSup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kern="0">
                              <a:latin typeface="Cambria Math"/>
                            </a:rPr>
                            <m:t>𝐗</m:t>
                          </m:r>
                        </m:e>
                        <m:sup>
                          <m:r>
                            <a:rPr lang="en-US" sz="2400" i="1" kern="0">
                              <a:latin typeface="Cambria Math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kern="0">
                              <a:latin typeface="Cambria Math"/>
                            </a:rPr>
                            <m:t>𝐲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 − </m:t>
                          </m:r>
                          <m:r>
                            <a:rPr lang="en-US" sz="2400" b="1" kern="0">
                              <a:latin typeface="Cambria Math"/>
                              <a:ea typeface="Cambria Math"/>
                            </a:rPr>
                            <m:t>𝐗</m:t>
                          </m:r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</m:oMath>
                  </m:oMathPara>
                </a14:m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defTabSz="914400" eaLnBrk="0" hangingPunct="0">
                  <a:spcBef>
                    <a:spcPts val="1200"/>
                  </a:spcBef>
                  <a:defRPr/>
                </a:pPr>
                <a:endParaRPr lang="en-US" sz="2400" i="1" kern="0" dirty="0"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61109" y="1295401"/>
                <a:ext cx="10723418" cy="4754563"/>
              </a:xfrm>
              <a:prstGeom prst="rect">
                <a:avLst/>
              </a:prstGeom>
              <a:blipFill>
                <a:blip r:embed="rId3"/>
                <a:stretch>
                  <a:fillRect l="-853" t="-77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5770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503723" y="218439"/>
            <a:ext cx="8229600" cy="914400"/>
          </a:xfrm>
        </p:spPr>
        <p:txBody>
          <a:bodyPr>
            <a:normAutofit/>
          </a:bodyPr>
          <a:lstStyle/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-values and P-values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692727" y="923782"/>
            <a:ext cx="10716491" cy="5362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kern="0" dirty="0"/>
              <a:t>We can </a:t>
            </a:r>
            <a:r>
              <a:rPr lang="en-US" sz="2400" b="1" kern="0" dirty="0">
                <a:solidFill>
                  <a:srgbClr val="C00000"/>
                </a:solidFill>
              </a:rPr>
              <a:t>always</a:t>
            </a:r>
            <a:r>
              <a:rPr lang="en-US" sz="2400" kern="0" dirty="0"/>
              <a:t> fit a linear model to any dataset, but how do we know if there is a </a:t>
            </a:r>
            <a:r>
              <a:rPr lang="en-US" sz="2400" b="1" kern="0" dirty="0">
                <a:solidFill>
                  <a:srgbClr val="C00000"/>
                </a:solidFill>
              </a:rPr>
              <a:t>real linear relationship</a:t>
            </a:r>
            <a:r>
              <a:rPr lang="en-US" sz="2400" kern="0" dirty="0"/>
              <a:t>? </a:t>
            </a:r>
          </a:p>
        </p:txBody>
      </p:sp>
      <p:pic>
        <p:nvPicPr>
          <p:cNvPr id="1028" name="Picture 4" descr="http://upload.wikimedia.org/wikipedia/commons/thumb/e/ec/Anscombe%27s_quartet_3.svg/1280px-Anscombe%27s_quartet_3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991" y="2098112"/>
            <a:ext cx="5600332" cy="407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1015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3736" y="135956"/>
            <a:ext cx="822960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-values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692727" y="801303"/>
                <a:ext cx="11163300" cy="52553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b="1" kern="0" dirty="0">
                    <a:solidFill>
                      <a:srgbClr val="0070C0"/>
                    </a:solidFill>
                  </a:rPr>
                  <a:t>Approach: </a:t>
                </a:r>
                <a:r>
                  <a:rPr lang="en-US" sz="2400" kern="0" dirty="0"/>
                  <a:t>Measure how much the total “noise” (variance) is reduced when we include the line as an offset. 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b="1" kern="0" dirty="0">
                    <a:solidFill>
                      <a:srgbClr val="0070C0"/>
                    </a:solidFill>
                  </a:rPr>
                  <a:t>R-squared: </a:t>
                </a:r>
                <a:r>
                  <a:rPr lang="en-US" sz="2400" kern="0" dirty="0"/>
                  <a:t>a suitable measure. Let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</a:rPr>
                          <m:t>𝑦</m:t>
                        </m:r>
                      </m:e>
                    </m:acc>
                    <m:r>
                      <a:rPr lang="en-US" sz="2400" i="1" ker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 kern="0">
                        <a:latin typeface="Cambria Math"/>
                      </a:rPr>
                      <m:t>X</m:t>
                    </m:r>
                    <m:r>
                      <a:rPr lang="en-US" sz="2400" i="1" kern="0">
                        <a:latin typeface="Cambria Math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</m:acc>
                  </m:oMath>
                </a14:m>
                <a:r>
                  <a:rPr lang="en-US" sz="2400" kern="0" dirty="0"/>
                  <a:t> be a predicted value, and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400" kern="0" dirty="0"/>
                  <a:t> be the sample mean. Then the R-squared value is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kern="0">
                              <a:latin typeface="Cambria Math"/>
                            </a:rPr>
                            <m:t>𝑅</m:t>
                          </m:r>
                        </m:e>
                        <m:sup>
                          <m:r>
                            <a:rPr lang="en-US" sz="2400" i="1" ker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400" i="1" kern="0">
                          <a:latin typeface="Cambria Math"/>
                        </a:rPr>
                        <m:t>=1− </m:t>
                      </m:r>
                      <m:f>
                        <m:f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 kern="0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 ker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 kern="0">
                                                  <a:latin typeface="Cambria Math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 kern="0">
                                                  <a:latin typeface="Cambria Math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i="1" kern="0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4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400" kern="0" dirty="0"/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And can be described as the fraction of the total variance not explained by the model.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R</a:t>
                </a:r>
                <a:r>
                  <a:rPr lang="en-US" sz="2400" kern="0" baseline="30000" dirty="0"/>
                  <a:t>2</a:t>
                </a:r>
                <a:r>
                  <a:rPr lang="en-US" sz="2400" kern="0" dirty="0"/>
                  <a:t> = 0: bad model. No evidence of a linear relationship.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R</a:t>
                </a:r>
                <a:r>
                  <a:rPr lang="en-US" sz="2400" kern="0" baseline="30000" dirty="0"/>
                  <a:t>2</a:t>
                </a:r>
                <a:r>
                  <a:rPr lang="en-US" sz="2400" kern="0" dirty="0"/>
                  <a:t> = 1: good model. The line perfectly fits the data. </a:t>
                </a: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92727" y="801303"/>
                <a:ext cx="11163300" cy="5255394"/>
              </a:xfrm>
              <a:prstGeom prst="rect">
                <a:avLst/>
              </a:prstGeom>
              <a:blipFill>
                <a:blip r:embed="rId3"/>
                <a:stretch>
                  <a:fillRect l="-874" t="-811" b="-1738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4021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045" y="137161"/>
            <a:ext cx="8229600" cy="892743"/>
          </a:xfrm>
        </p:spPr>
        <p:txBody>
          <a:bodyPr/>
          <a:lstStyle/>
          <a:p>
            <a:pPr eaLnBrk="1" hangingPunct="1"/>
            <a:r>
              <a:rPr lang="en-US" dirty="0"/>
              <a:t>R-squared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1981200" y="1174283"/>
                <a:ext cx="8382000" cy="48756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 kern="0">
                              <a:latin typeface="Cambria Math"/>
                            </a:rPr>
                            <m:t>𝑅</m:t>
                          </m:r>
                        </m:e>
                        <m:sup>
                          <m:r>
                            <a:rPr lang="en-US" sz="2800" i="1" ker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2800" i="1" kern="0">
                          <a:latin typeface="Cambria Math"/>
                        </a:rPr>
                        <m:t>=1− </m:t>
                      </m:r>
                      <m:f>
                        <m:fPr>
                          <m:ctrlPr>
                            <a:rPr lang="en-US" sz="2800" i="1" ker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800" i="1" ker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sz="28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8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 kern="0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800" i="1" kern="0">
                                          <a:latin typeface="Cambria Math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800" i="1" ker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800" i="1" kern="0">
                                                  <a:latin typeface="Cambria Math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800" i="1" kern="0">
                                                  <a:latin typeface="Cambria Math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800" i="1" ker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800" i="1" ker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sz="28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8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 kern="0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800" i="1" kern="0">
                                          <a:latin typeface="Cambria Math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2800" i="1" ker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i="1" kern="0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800" i="1" kern="0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2800" kern="0" dirty="0"/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1174283"/>
                <a:ext cx="8382000" cy="487568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http://upload.wikimedia.org/wikipedia/commons/thumb/3/3a/Linear_regression.svg/400px-Linear_regression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992" y="2422988"/>
            <a:ext cx="5495417" cy="362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628888" y="5526743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8976" y="237951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3182558" y="4153417"/>
            <a:ext cx="5269224" cy="0"/>
          </a:xfrm>
          <a:prstGeom prst="line">
            <a:avLst/>
          </a:prstGeom>
          <a:ln>
            <a:solidFill>
              <a:srgbClr val="3E943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8498946" y="2766173"/>
                <a:ext cx="145629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kern="0" dirty="0"/>
                  <a:t>Line 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98946" y="2766173"/>
                <a:ext cx="1456296" cy="461665"/>
              </a:xfrm>
              <a:prstGeom prst="rect">
                <a:avLst/>
              </a:prstGeom>
              <a:blipFill>
                <a:blip r:embed="rId5"/>
                <a:stretch>
                  <a:fillRect l="-6276" t="-9211" r="-26778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564879" y="3922585"/>
                <a:ext cx="145629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kern="0" dirty="0"/>
                  <a:t>Line  of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64879" y="3922585"/>
                <a:ext cx="1456296" cy="461665"/>
              </a:xfrm>
              <a:prstGeom prst="rect">
                <a:avLst/>
              </a:prstGeom>
              <a:blipFill>
                <a:blip r:embed="rId6"/>
                <a:stretch>
                  <a:fillRect l="-6276" t="-9211" r="-22594" b="-30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Connector 9"/>
          <p:cNvCxnSpPr/>
          <p:nvPr/>
        </p:nvCxnSpPr>
        <p:spPr>
          <a:xfrm flipV="1">
            <a:off x="7732295" y="2997004"/>
            <a:ext cx="0" cy="3113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8075595" y="3227839"/>
            <a:ext cx="0" cy="92557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Freeform 17"/>
          <p:cNvSpPr/>
          <p:nvPr/>
        </p:nvSpPr>
        <p:spPr>
          <a:xfrm>
            <a:off x="7790045" y="1482292"/>
            <a:ext cx="533890" cy="1636294"/>
          </a:xfrm>
          <a:custGeom>
            <a:avLst/>
            <a:gdLst>
              <a:gd name="connsiteX0" fmla="*/ 0 w 493238"/>
              <a:gd name="connsiteY0" fmla="*/ 0 h 1443789"/>
              <a:gd name="connsiteX1" fmla="*/ 385010 w 493238"/>
              <a:gd name="connsiteY1" fmla="*/ 423511 h 1443789"/>
              <a:gd name="connsiteX2" fmla="*/ 481263 w 493238"/>
              <a:gd name="connsiteY2" fmla="*/ 981776 h 1443789"/>
              <a:gd name="connsiteX3" fmla="*/ 163629 w 493238"/>
              <a:gd name="connsiteY3" fmla="*/ 1443789 h 1443789"/>
              <a:gd name="connsiteX0" fmla="*/ 0 w 497840"/>
              <a:gd name="connsiteY0" fmla="*/ 0 h 1491915"/>
              <a:gd name="connsiteX1" fmla="*/ 385010 w 497840"/>
              <a:gd name="connsiteY1" fmla="*/ 423511 h 1491915"/>
              <a:gd name="connsiteX2" fmla="*/ 481263 w 497840"/>
              <a:gd name="connsiteY2" fmla="*/ 981776 h 1491915"/>
              <a:gd name="connsiteX3" fmla="*/ 96252 w 497840"/>
              <a:gd name="connsiteY3" fmla="*/ 1491915 h 1491915"/>
              <a:gd name="connsiteX0" fmla="*/ 125129 w 638637"/>
              <a:gd name="connsiteY0" fmla="*/ 0 h 1636294"/>
              <a:gd name="connsiteX1" fmla="*/ 510139 w 638637"/>
              <a:gd name="connsiteY1" fmla="*/ 423511 h 1636294"/>
              <a:gd name="connsiteX2" fmla="*/ 606392 w 638637"/>
              <a:gd name="connsiteY2" fmla="*/ 981776 h 1636294"/>
              <a:gd name="connsiteX3" fmla="*/ 0 w 638637"/>
              <a:gd name="connsiteY3" fmla="*/ 1636294 h 1636294"/>
              <a:gd name="connsiteX0" fmla="*/ 125129 w 550515"/>
              <a:gd name="connsiteY0" fmla="*/ 0 h 1636294"/>
              <a:gd name="connsiteX1" fmla="*/ 510139 w 550515"/>
              <a:gd name="connsiteY1" fmla="*/ 423511 h 1636294"/>
              <a:gd name="connsiteX2" fmla="*/ 481264 w 550515"/>
              <a:gd name="connsiteY2" fmla="*/ 981776 h 1636294"/>
              <a:gd name="connsiteX3" fmla="*/ 0 w 550515"/>
              <a:gd name="connsiteY3" fmla="*/ 1636294 h 1636294"/>
              <a:gd name="connsiteX0" fmla="*/ 125129 w 544559"/>
              <a:gd name="connsiteY0" fmla="*/ 0 h 1636294"/>
              <a:gd name="connsiteX1" fmla="*/ 510139 w 544559"/>
              <a:gd name="connsiteY1" fmla="*/ 423511 h 1636294"/>
              <a:gd name="connsiteX2" fmla="*/ 481264 w 544559"/>
              <a:gd name="connsiteY2" fmla="*/ 981776 h 1636294"/>
              <a:gd name="connsiteX3" fmla="*/ 0 w 544559"/>
              <a:gd name="connsiteY3" fmla="*/ 1636294 h 1636294"/>
              <a:gd name="connsiteX0" fmla="*/ 125129 w 533890"/>
              <a:gd name="connsiteY0" fmla="*/ 0 h 1636294"/>
              <a:gd name="connsiteX1" fmla="*/ 481263 w 533890"/>
              <a:gd name="connsiteY1" fmla="*/ 442761 h 1636294"/>
              <a:gd name="connsiteX2" fmla="*/ 481264 w 533890"/>
              <a:gd name="connsiteY2" fmla="*/ 981776 h 1636294"/>
              <a:gd name="connsiteX3" fmla="*/ 0 w 533890"/>
              <a:gd name="connsiteY3" fmla="*/ 1636294 h 163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890" h="1636294">
                <a:moveTo>
                  <a:pt x="125129" y="0"/>
                </a:moveTo>
                <a:cubicBezTo>
                  <a:pt x="277528" y="129941"/>
                  <a:pt x="421907" y="279132"/>
                  <a:pt x="481263" y="442761"/>
                </a:cubicBezTo>
                <a:cubicBezTo>
                  <a:pt x="540619" y="606390"/>
                  <a:pt x="561475" y="782854"/>
                  <a:pt x="481264" y="981776"/>
                </a:cubicBezTo>
                <a:cubicBezTo>
                  <a:pt x="401053" y="1180698"/>
                  <a:pt x="140368" y="1490310"/>
                  <a:pt x="0" y="1636294"/>
                </a:cubicBezTo>
              </a:path>
            </a:pathLst>
          </a:custGeom>
          <a:noFill/>
          <a:ln w="12700">
            <a:solidFill>
              <a:schemeClr val="tx2"/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 flipH="1">
            <a:off x="5874061" y="2023762"/>
            <a:ext cx="2158553" cy="1687979"/>
          </a:xfrm>
          <a:custGeom>
            <a:avLst/>
            <a:gdLst>
              <a:gd name="connsiteX0" fmla="*/ 0 w 493238"/>
              <a:gd name="connsiteY0" fmla="*/ 0 h 1443789"/>
              <a:gd name="connsiteX1" fmla="*/ 385010 w 493238"/>
              <a:gd name="connsiteY1" fmla="*/ 423511 h 1443789"/>
              <a:gd name="connsiteX2" fmla="*/ 481263 w 493238"/>
              <a:gd name="connsiteY2" fmla="*/ 981776 h 1443789"/>
              <a:gd name="connsiteX3" fmla="*/ 163629 w 493238"/>
              <a:gd name="connsiteY3" fmla="*/ 1443789 h 1443789"/>
              <a:gd name="connsiteX0" fmla="*/ 0 w 497840"/>
              <a:gd name="connsiteY0" fmla="*/ 0 h 1491915"/>
              <a:gd name="connsiteX1" fmla="*/ 385010 w 497840"/>
              <a:gd name="connsiteY1" fmla="*/ 423511 h 1491915"/>
              <a:gd name="connsiteX2" fmla="*/ 481263 w 497840"/>
              <a:gd name="connsiteY2" fmla="*/ 981776 h 1491915"/>
              <a:gd name="connsiteX3" fmla="*/ 96252 w 497840"/>
              <a:gd name="connsiteY3" fmla="*/ 1491915 h 1491915"/>
              <a:gd name="connsiteX0" fmla="*/ 538861 w 1082435"/>
              <a:gd name="connsiteY0" fmla="*/ 0 h 1656372"/>
              <a:gd name="connsiteX1" fmla="*/ 923871 w 1082435"/>
              <a:gd name="connsiteY1" fmla="*/ 423511 h 1656372"/>
              <a:gd name="connsiteX2" fmla="*/ 1020124 w 1082435"/>
              <a:gd name="connsiteY2" fmla="*/ 981776 h 1656372"/>
              <a:gd name="connsiteX3" fmla="*/ 0 w 1082435"/>
              <a:gd name="connsiteY3" fmla="*/ 1656372 h 1656372"/>
              <a:gd name="connsiteX0" fmla="*/ 538861 w 1082435"/>
              <a:gd name="connsiteY0" fmla="*/ 0 h 1656372"/>
              <a:gd name="connsiteX1" fmla="*/ 923871 w 1082435"/>
              <a:gd name="connsiteY1" fmla="*/ 423511 h 1656372"/>
              <a:gd name="connsiteX2" fmla="*/ 1020124 w 1082435"/>
              <a:gd name="connsiteY2" fmla="*/ 981776 h 1656372"/>
              <a:gd name="connsiteX3" fmla="*/ 0 w 1082435"/>
              <a:gd name="connsiteY3" fmla="*/ 1656372 h 1656372"/>
              <a:gd name="connsiteX0" fmla="*/ 531300 w 1074321"/>
              <a:gd name="connsiteY0" fmla="*/ 0 h 1541751"/>
              <a:gd name="connsiteX1" fmla="*/ 916310 w 1074321"/>
              <a:gd name="connsiteY1" fmla="*/ 423511 h 1541751"/>
              <a:gd name="connsiteX2" fmla="*/ 1012563 w 1074321"/>
              <a:gd name="connsiteY2" fmla="*/ 981776 h 1541751"/>
              <a:gd name="connsiteX3" fmla="*/ 0 w 1074321"/>
              <a:gd name="connsiteY3" fmla="*/ 1541751 h 1541751"/>
              <a:gd name="connsiteX0" fmla="*/ 531300 w 966792"/>
              <a:gd name="connsiteY0" fmla="*/ 0 h 1541751"/>
              <a:gd name="connsiteX1" fmla="*/ 916310 w 966792"/>
              <a:gd name="connsiteY1" fmla="*/ 423511 h 1541751"/>
              <a:gd name="connsiteX2" fmla="*/ 861345 w 966792"/>
              <a:gd name="connsiteY2" fmla="*/ 936924 h 1541751"/>
              <a:gd name="connsiteX3" fmla="*/ 0 w 966792"/>
              <a:gd name="connsiteY3" fmla="*/ 1541751 h 1541751"/>
              <a:gd name="connsiteX0" fmla="*/ 531300 w 956356"/>
              <a:gd name="connsiteY0" fmla="*/ 0 h 1541751"/>
              <a:gd name="connsiteX1" fmla="*/ 916310 w 956356"/>
              <a:gd name="connsiteY1" fmla="*/ 423511 h 1541751"/>
              <a:gd name="connsiteX2" fmla="*/ 861345 w 956356"/>
              <a:gd name="connsiteY2" fmla="*/ 936924 h 1541751"/>
              <a:gd name="connsiteX3" fmla="*/ 0 w 956356"/>
              <a:gd name="connsiteY3" fmla="*/ 1541751 h 1541751"/>
              <a:gd name="connsiteX0" fmla="*/ 1582260 w 2089199"/>
              <a:gd name="connsiteY0" fmla="*/ 0 h 952029"/>
              <a:gd name="connsiteX1" fmla="*/ 1967270 w 2089199"/>
              <a:gd name="connsiteY1" fmla="*/ 423511 h 952029"/>
              <a:gd name="connsiteX2" fmla="*/ 1912305 w 2089199"/>
              <a:gd name="connsiteY2" fmla="*/ 936924 h 952029"/>
              <a:gd name="connsiteX3" fmla="*/ 0 w 2089199"/>
              <a:gd name="connsiteY3" fmla="*/ 873959 h 952029"/>
              <a:gd name="connsiteX0" fmla="*/ 1582260 w 2089200"/>
              <a:gd name="connsiteY0" fmla="*/ 0 h 956308"/>
              <a:gd name="connsiteX1" fmla="*/ 1967270 w 2089200"/>
              <a:gd name="connsiteY1" fmla="*/ 423511 h 956308"/>
              <a:gd name="connsiteX2" fmla="*/ 1912305 w 2089200"/>
              <a:gd name="connsiteY2" fmla="*/ 936924 h 956308"/>
              <a:gd name="connsiteX3" fmla="*/ 0 w 2089200"/>
              <a:gd name="connsiteY3" fmla="*/ 873959 h 956308"/>
              <a:gd name="connsiteX0" fmla="*/ 1582260 w 1973037"/>
              <a:gd name="connsiteY0" fmla="*/ 0 h 873959"/>
              <a:gd name="connsiteX1" fmla="*/ 1967270 w 1973037"/>
              <a:gd name="connsiteY1" fmla="*/ 423511 h 873959"/>
              <a:gd name="connsiteX2" fmla="*/ 1284753 w 1973037"/>
              <a:gd name="connsiteY2" fmla="*/ 627945 h 873959"/>
              <a:gd name="connsiteX3" fmla="*/ 0 w 1973037"/>
              <a:gd name="connsiteY3" fmla="*/ 873959 h 873959"/>
              <a:gd name="connsiteX0" fmla="*/ 1582260 w 1688085"/>
              <a:gd name="connsiteY0" fmla="*/ 0 h 873959"/>
              <a:gd name="connsiteX1" fmla="*/ 1642152 w 1688085"/>
              <a:gd name="connsiteY1" fmla="*/ 393610 h 873959"/>
              <a:gd name="connsiteX2" fmla="*/ 1284753 w 1688085"/>
              <a:gd name="connsiteY2" fmla="*/ 627945 h 873959"/>
              <a:gd name="connsiteX3" fmla="*/ 0 w 1688085"/>
              <a:gd name="connsiteY3" fmla="*/ 873959 h 873959"/>
              <a:gd name="connsiteX0" fmla="*/ 1582260 w 1695593"/>
              <a:gd name="connsiteY0" fmla="*/ 0 h 873959"/>
              <a:gd name="connsiteX1" fmla="*/ 1642152 w 1695593"/>
              <a:gd name="connsiteY1" fmla="*/ 393610 h 873959"/>
              <a:gd name="connsiteX2" fmla="*/ 1171340 w 1695593"/>
              <a:gd name="connsiteY2" fmla="*/ 682764 h 873959"/>
              <a:gd name="connsiteX3" fmla="*/ 0 w 1695593"/>
              <a:gd name="connsiteY3" fmla="*/ 873959 h 87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5593" h="873959">
                <a:moveTo>
                  <a:pt x="1582260" y="0"/>
                </a:moveTo>
                <a:cubicBezTo>
                  <a:pt x="1734659" y="129941"/>
                  <a:pt x="1710639" y="279816"/>
                  <a:pt x="1642152" y="393610"/>
                </a:cubicBezTo>
                <a:cubicBezTo>
                  <a:pt x="1573665" y="507404"/>
                  <a:pt x="1445032" y="602706"/>
                  <a:pt x="1171340" y="682764"/>
                </a:cubicBezTo>
                <a:cubicBezTo>
                  <a:pt x="897648" y="762822"/>
                  <a:pt x="284025" y="842596"/>
                  <a:pt x="0" y="873959"/>
                </a:cubicBezTo>
              </a:path>
            </a:pathLst>
          </a:custGeom>
          <a:noFill/>
          <a:ln w="12700">
            <a:solidFill>
              <a:schemeClr val="tx2"/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323935" y="550278"/>
            <a:ext cx="2488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Small if good fit</a:t>
            </a:r>
          </a:p>
        </p:txBody>
      </p:sp>
    </p:spTree>
    <p:extLst>
      <p:ext uri="{BB962C8B-B14F-4D97-AF65-F5344CB8AC3E}">
        <p14:creationId xmlns:p14="http://schemas.microsoft.com/office/powerpoint/2010/main" val="301220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505691" y="240632"/>
            <a:ext cx="8229600" cy="914400"/>
          </a:xfrm>
        </p:spPr>
        <p:txBody>
          <a:bodyPr>
            <a:normAutofit/>
          </a:bodyPr>
          <a:lstStyle/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-values and P-values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703117" y="1153063"/>
            <a:ext cx="10508673" cy="5139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b="1" kern="0" dirty="0">
                <a:solidFill>
                  <a:srgbClr val="0070C0"/>
                </a:solidFill>
              </a:rPr>
              <a:t>Statistic:</a:t>
            </a:r>
            <a:r>
              <a:rPr lang="en-US" sz="2400" kern="0" dirty="0"/>
              <a:t> From R-squared we can derive another statistic (using degrees of freedom) that has a standard distribution called an </a:t>
            </a:r>
            <a:r>
              <a:rPr lang="en-US" sz="2400" b="1" kern="0" dirty="0">
                <a:solidFill>
                  <a:srgbClr val="C00000"/>
                </a:solidFill>
              </a:rPr>
              <a:t>F-distribution</a:t>
            </a:r>
            <a:r>
              <a:rPr lang="en-US" sz="2400" kern="0" dirty="0"/>
              <a:t>. </a:t>
            </a:r>
          </a:p>
          <a:p>
            <a:pPr marL="342900" indent="-342900" eaLnBrk="0" hangingPunct="0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kern="0" dirty="0"/>
              <a:t>From the CDF for the F-distribution, we can derive a </a:t>
            </a:r>
            <a:r>
              <a:rPr lang="en-US" sz="2400" b="1" kern="0" dirty="0">
                <a:solidFill>
                  <a:srgbClr val="0070C0"/>
                </a:solidFill>
              </a:rPr>
              <a:t>P-value</a:t>
            </a:r>
            <a:r>
              <a:rPr lang="en-US" sz="2400" kern="0" dirty="0"/>
              <a:t> for the data. </a:t>
            </a:r>
          </a:p>
          <a:p>
            <a:pPr marL="342900" indent="-342900" eaLnBrk="0" hangingPunct="0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kern="0" dirty="0"/>
              <a:t>The P-value is the probability of observing the data under the null hypothesis of no linear relationship. </a:t>
            </a:r>
          </a:p>
          <a:p>
            <a:pPr marL="342900" indent="-342900" eaLnBrk="0" hangingPunct="0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kern="0" dirty="0"/>
              <a:t>If </a:t>
            </a:r>
            <a:r>
              <a:rPr lang="en-US" sz="2400" b="1" kern="0" dirty="0">
                <a:solidFill>
                  <a:srgbClr val="C00000"/>
                </a:solidFill>
              </a:rPr>
              <a:t>p is small </a:t>
            </a:r>
            <a:r>
              <a:rPr lang="en-US" sz="2400" kern="0" dirty="0"/>
              <a:t>(less than 0.05) we conclude that </a:t>
            </a:r>
            <a:r>
              <a:rPr lang="en-US" sz="2400" b="1" kern="0" dirty="0">
                <a:solidFill>
                  <a:srgbClr val="C00000"/>
                </a:solidFill>
              </a:rPr>
              <a:t>there is a linear relationship</a:t>
            </a:r>
            <a:r>
              <a:rPr lang="en-US" sz="2400" kern="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50648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1" y="1215189"/>
            <a:ext cx="4680284" cy="2438400"/>
          </a:xfrm>
        </p:spPr>
        <p:txBody>
          <a:bodyPr/>
          <a:lstStyle/>
          <a:p>
            <a:pPr algn="ctr" defTabSz="685966"/>
            <a:r>
              <a:rPr lang="en-US" sz="4400" b="1" noProof="0" dirty="0"/>
              <a:t>Modelling – clustering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25935" y="1969181"/>
            <a:ext cx="3944097" cy="1789375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5400" kern="1200" spc="-102">
                <a:ln w="3175">
                  <a:noFill/>
                </a:ln>
                <a:solidFill>
                  <a:schemeClr val="accent4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572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9144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716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8288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685155">
              <a:defRPr/>
            </a:pPr>
            <a:endParaRPr lang="en-US" sz="2400" spc="-75" dirty="0">
              <a:solidFill>
                <a:srgbClr val="2C2C2C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5673445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FAC06A8-C2AD-42CA-B8D5-C54C2CB488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400" dirty="0"/>
              <a:t>Clustering</a:t>
            </a:r>
            <a:endParaRPr lang="en-US" altLang="en-US" dirty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8592C3E3-E487-45D3-9525-8EC29DC3DC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endParaRPr lang="en-US" altLang="en-US" sz="3600" b="1" dirty="0">
              <a:solidFill>
                <a:schemeClr val="tx1"/>
              </a:solidFill>
            </a:endParaRPr>
          </a:p>
          <a:p>
            <a:pPr marL="0" indent="0" eaLnBrk="1" hangingPunct="1">
              <a:buNone/>
            </a:pPr>
            <a:r>
              <a:rPr lang="en-US" altLang="en-US" sz="3600" b="1" dirty="0">
                <a:solidFill>
                  <a:schemeClr val="tx1"/>
                </a:solidFill>
              </a:rPr>
              <a:t>Clustering</a:t>
            </a:r>
            <a:r>
              <a:rPr lang="en-US" altLang="en-US" sz="3600" dirty="0">
                <a:solidFill>
                  <a:schemeClr val="tx1"/>
                </a:solidFill>
              </a:rPr>
              <a:t> is the </a:t>
            </a:r>
            <a:r>
              <a:rPr lang="en-US" altLang="en-US" sz="3600" dirty="0">
                <a:solidFill>
                  <a:schemeClr val="tx1"/>
                </a:solidFill>
                <a:hlinkClick r:id="rId2" tooltip="Statistical classifica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classification</a:t>
            </a:r>
            <a:r>
              <a:rPr lang="en-US" altLang="en-US" sz="3600" dirty="0">
                <a:solidFill>
                  <a:schemeClr val="tx1"/>
                </a:solidFill>
              </a:rPr>
              <a:t> of objects into different groups, or more precisely, the </a:t>
            </a:r>
            <a:r>
              <a:rPr lang="en-US" altLang="en-US" sz="3600" dirty="0">
                <a:solidFill>
                  <a:schemeClr val="tx1"/>
                </a:solidFill>
                <a:hlinkClick r:id="rId3" tooltip="Partition of a s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partitioning</a:t>
            </a:r>
            <a:r>
              <a:rPr lang="en-US" altLang="en-US" sz="3600" dirty="0">
                <a:solidFill>
                  <a:schemeClr val="tx1"/>
                </a:solidFill>
              </a:rPr>
              <a:t> of a </a:t>
            </a:r>
            <a:r>
              <a:rPr lang="en-US" altLang="en-US" sz="3600" dirty="0">
                <a:solidFill>
                  <a:schemeClr val="tx1"/>
                </a:solidFill>
                <a:hlinkClick r:id="rId4" tooltip="Data s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set</a:t>
            </a:r>
            <a:r>
              <a:rPr lang="en-US" altLang="en-US" sz="3600" dirty="0">
                <a:solidFill>
                  <a:schemeClr val="tx1"/>
                </a:solidFill>
              </a:rPr>
              <a:t> into </a:t>
            </a:r>
            <a:r>
              <a:rPr lang="en-US" altLang="en-US" sz="3600" dirty="0">
                <a:solidFill>
                  <a:schemeClr val="tx1"/>
                </a:solidFill>
                <a:hlinkClick r:id="rId5" tooltip="Subs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subsets</a:t>
            </a:r>
            <a:r>
              <a:rPr lang="en-US" altLang="en-US" sz="3600" dirty="0">
                <a:solidFill>
                  <a:schemeClr val="tx1"/>
                </a:solidFill>
              </a:rPr>
              <a:t> (clusters), so that the data in each subset (ideally) share some common trait - often according to some defined </a:t>
            </a:r>
            <a:r>
              <a:rPr lang="en-US" altLang="en-US" sz="3600" dirty="0">
                <a:solidFill>
                  <a:schemeClr val="tx1"/>
                </a:solidFill>
                <a:hlinkClick r:id="rId6" tooltip="Metric (mathematics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distance measure</a:t>
            </a:r>
            <a:r>
              <a:rPr lang="en-US" altLang="en-US" sz="3600" dirty="0">
                <a:solidFill>
                  <a:schemeClr val="tx1"/>
                </a:solidFill>
              </a:rPr>
              <a:t>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C7D1C68-E101-48D4-B31E-1F0B65E782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800" dirty="0"/>
              <a:t>K-MEANS CLUSTERING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0CE37292-545B-4A47-85E2-D951CF4E64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84908" y="1314018"/>
            <a:ext cx="11329555" cy="5138737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solidFill>
                  <a:schemeClr val="tx1"/>
                </a:solidFill>
              </a:rPr>
              <a:t>The </a:t>
            </a:r>
            <a:r>
              <a:rPr lang="en-US" altLang="en-US" sz="3200" b="1" dirty="0">
                <a:solidFill>
                  <a:schemeClr val="tx1"/>
                </a:solidFill>
              </a:rPr>
              <a:t>k-means algorithm</a:t>
            </a:r>
            <a:r>
              <a:rPr lang="en-US" altLang="en-US" sz="3200" dirty="0">
                <a:solidFill>
                  <a:schemeClr val="tx1"/>
                </a:solidFill>
              </a:rPr>
              <a:t> is an algorithm to </a:t>
            </a:r>
            <a:r>
              <a:rPr lang="en-US" altLang="en-US" sz="3200" dirty="0">
                <a:solidFill>
                  <a:schemeClr val="tx1"/>
                </a:solidFill>
                <a:hlinkClick r:id="rId2" tooltip="Data cluster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cluster</a:t>
            </a:r>
            <a:r>
              <a:rPr lang="en-US" altLang="en-US" sz="3200" dirty="0">
                <a:solidFill>
                  <a:schemeClr val="tx1"/>
                </a:solidFill>
              </a:rPr>
              <a:t> </a:t>
            </a:r>
            <a:r>
              <a:rPr lang="en-US" altLang="en-US" sz="3200" i="1" dirty="0">
                <a:solidFill>
                  <a:schemeClr val="tx1"/>
                </a:solidFill>
              </a:rPr>
              <a:t>n</a:t>
            </a:r>
            <a:r>
              <a:rPr lang="en-US" altLang="en-US" sz="3200" dirty="0">
                <a:solidFill>
                  <a:schemeClr val="tx1"/>
                </a:solidFill>
              </a:rPr>
              <a:t> objects based on attributes into </a:t>
            </a:r>
            <a:r>
              <a:rPr lang="en-US" altLang="en-US" sz="3200" i="1" dirty="0">
                <a:solidFill>
                  <a:schemeClr val="tx1"/>
                </a:solidFill>
              </a:rPr>
              <a:t>k</a:t>
            </a:r>
            <a:r>
              <a:rPr lang="en-US" altLang="en-US" sz="32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hlinkClick r:id="rId3" tooltip="Partition of a s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partitions</a:t>
            </a:r>
            <a:r>
              <a:rPr lang="en-US" altLang="en-US" sz="3200" dirty="0">
                <a:solidFill>
                  <a:schemeClr val="tx1"/>
                </a:solidFill>
              </a:rPr>
              <a:t>, where </a:t>
            </a:r>
            <a:r>
              <a:rPr lang="en-US" altLang="en-US" sz="3200" i="1" dirty="0">
                <a:solidFill>
                  <a:schemeClr val="tx1"/>
                </a:solidFill>
              </a:rPr>
              <a:t>k</a:t>
            </a:r>
            <a:r>
              <a:rPr lang="en-US" altLang="en-US" sz="3200" dirty="0">
                <a:solidFill>
                  <a:schemeClr val="tx1"/>
                </a:solidFill>
              </a:rPr>
              <a:t> &lt; </a:t>
            </a:r>
            <a:r>
              <a:rPr lang="en-US" altLang="en-US" sz="3200" i="1" dirty="0">
                <a:solidFill>
                  <a:schemeClr val="tx1"/>
                </a:solidFill>
              </a:rPr>
              <a:t>n</a:t>
            </a:r>
            <a:r>
              <a:rPr lang="en-US" altLang="en-US" sz="3200" dirty="0">
                <a:solidFill>
                  <a:schemeClr val="tx1"/>
                </a:solidFill>
              </a:rPr>
              <a:t>. </a:t>
            </a: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3200" dirty="0">
                <a:solidFill>
                  <a:schemeClr val="tx1"/>
                </a:solidFill>
              </a:rPr>
              <a:t>K-means clustering is an algorithm to classify or to group the objects based on attributes/features into K number of group. </a:t>
            </a: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3200" dirty="0">
                <a:solidFill>
                  <a:schemeClr val="tx1"/>
                </a:solidFill>
              </a:rPr>
              <a:t>K is positive integer number. </a:t>
            </a: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3200" dirty="0">
                <a:solidFill>
                  <a:schemeClr val="tx1"/>
                </a:solidFill>
              </a:rPr>
              <a:t>The grouping is done by minimizing the sum of squares of distances between data and the corresponding cluster centroid.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  <a:p>
            <a:pPr eaLnBrk="1" hangingPunct="1"/>
            <a:endParaRPr lang="en-US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4">
            <a:extLst>
              <a:ext uri="{FF2B5EF4-FFF2-40B4-BE49-F238E27FC236}">
                <a16:creationId xmlns:a16="http://schemas.microsoft.com/office/drawing/2014/main" id="{E9D651D6-F4C9-48B9-B38D-5F2DF6998A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How it works when k=2</a:t>
            </a:r>
          </a:p>
        </p:txBody>
      </p:sp>
      <p:pic>
        <p:nvPicPr>
          <p:cNvPr id="19459" name="Picture 6">
            <a:extLst>
              <a:ext uri="{FF2B5EF4-FFF2-40B4-BE49-F238E27FC236}">
                <a16:creationId xmlns:a16="http://schemas.microsoft.com/office/drawing/2014/main" id="{0F3032D7-119B-440A-BDF9-C204DD3B6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 t="1755" r="20561" b="5263"/>
          <a:stretch>
            <a:fillRect/>
          </a:stretch>
        </p:blipFill>
        <p:spPr bwMode="auto">
          <a:xfrm>
            <a:off x="3276600" y="1828800"/>
            <a:ext cx="60960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4">
            <a:extLst>
              <a:ext uri="{FF2B5EF4-FFF2-40B4-BE49-F238E27FC236}">
                <a16:creationId xmlns:a16="http://schemas.microsoft.com/office/drawing/2014/main" id="{63F6FE2A-2C06-4E3C-9600-D0F47FD71A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How it works when k=3</a:t>
            </a:r>
          </a:p>
        </p:txBody>
      </p:sp>
      <p:pic>
        <p:nvPicPr>
          <p:cNvPr id="21507" name="Picture 6">
            <a:extLst>
              <a:ext uri="{FF2B5EF4-FFF2-40B4-BE49-F238E27FC236}">
                <a16:creationId xmlns:a16="http://schemas.microsoft.com/office/drawing/2014/main" id="{70EDD82E-3212-4349-8605-4E897F02BC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" t="5661" r="3659" b="3773"/>
          <a:stretch>
            <a:fillRect/>
          </a:stretch>
        </p:blipFill>
        <p:spPr>
          <a:xfrm>
            <a:off x="3352800" y="2286000"/>
            <a:ext cx="5715000" cy="3657600"/>
          </a:xfr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637F29-8707-42D7-B3D4-55F623C25406}"/>
              </a:ext>
            </a:extLst>
          </p:cNvPr>
          <p:cNvSpPr/>
          <p:nvPr/>
        </p:nvSpPr>
        <p:spPr>
          <a:xfrm rot="10800000">
            <a:off x="1524004" y="41278"/>
            <a:ext cx="9180513" cy="390525"/>
          </a:xfrm>
          <a:prstGeom prst="rect">
            <a:avLst/>
          </a:prstGeom>
          <a:solidFill>
            <a:srgbClr val="7B12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432DEC-4943-43A5-BDD4-094658BE7766}"/>
              </a:ext>
            </a:extLst>
          </p:cNvPr>
          <p:cNvSpPr/>
          <p:nvPr/>
        </p:nvSpPr>
        <p:spPr>
          <a:xfrm rot="10800000">
            <a:off x="-2" y="2"/>
            <a:ext cx="12192001" cy="431801"/>
          </a:xfrm>
          <a:prstGeom prst="rect">
            <a:avLst/>
          </a:prstGeom>
          <a:solidFill>
            <a:srgbClr val="C3092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E11CAEF7-2E87-459A-8D82-1F00F7ED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057" y="613887"/>
            <a:ext cx="10855840" cy="885307"/>
          </a:xfrm>
        </p:spPr>
        <p:txBody>
          <a:bodyPr/>
          <a:lstStyle/>
          <a:p>
            <a:r>
              <a:rPr lang="en-US" sz="3200" noProof="0" dirty="0">
                <a:latin typeface="Euphemia" panose="020B0503040102020104" pitchFamily="34" charset="0"/>
              </a:rPr>
              <a:t>Agenda</a:t>
            </a:r>
          </a:p>
        </p:txBody>
      </p:sp>
      <p:sp>
        <p:nvSpPr>
          <p:cNvPr id="6" name="Symbol zastępczy zawartości 2">
            <a:extLst>
              <a:ext uri="{FF2B5EF4-FFF2-40B4-BE49-F238E27FC236}">
                <a16:creationId xmlns:a16="http://schemas.microsoft.com/office/drawing/2014/main" id="{BA222065-EEB0-4817-9F51-40875399A61B}"/>
              </a:ext>
            </a:extLst>
          </p:cNvPr>
          <p:cNvSpPr txBox="1">
            <a:spLocks/>
          </p:cNvSpPr>
          <p:nvPr/>
        </p:nvSpPr>
        <p:spPr>
          <a:xfrm>
            <a:off x="606057" y="1499195"/>
            <a:ext cx="3996279" cy="5167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6888" indent="-246888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Euphemia" pitchFamily="34" charset="0"/>
              <a:buChar char="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26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84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1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992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568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4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2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729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65562"/>
                </a:solidFill>
                <a:latin typeface="Euphemia"/>
              </a:rPr>
              <a:t>Modelling</a:t>
            </a:r>
            <a:endParaRPr lang="pl-PL" dirty="0">
              <a:solidFill>
                <a:srgbClr val="465562"/>
              </a:solidFill>
              <a:latin typeface="Euphemia"/>
            </a:endParaRPr>
          </a:p>
          <a:p>
            <a:pPr lvl="1"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endParaRPr lang="pl-PL" dirty="0">
              <a:solidFill>
                <a:srgbClr val="465562"/>
              </a:solidFill>
              <a:latin typeface="Euphemia"/>
            </a:endParaRPr>
          </a:p>
          <a:p>
            <a:pPr fontAlgn="auto"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</a:pPr>
            <a:endParaRPr lang="pl-PL" dirty="0">
              <a:solidFill>
                <a:srgbClr val="465562"/>
              </a:solidFill>
              <a:latin typeface="Euphemia"/>
            </a:endParaRP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9D16B367-95CC-49FA-8C5D-AB8D43878478}"/>
              </a:ext>
            </a:extLst>
          </p:cNvPr>
          <p:cNvSpPr/>
          <p:nvPr/>
        </p:nvSpPr>
        <p:spPr>
          <a:xfrm>
            <a:off x="5380946" y="6211656"/>
            <a:ext cx="60462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By Kenneth Jensen - </a:t>
            </a:r>
            <a:r>
              <a:rPr lang="pl-PL" sz="1000" dirty="0"/>
              <a:t>o</a:t>
            </a:r>
            <a:r>
              <a:rPr lang="en-US" sz="1000" dirty="0"/>
              <a:t>wn work based on: ftp://public.dhe.ibm.com/software/analytics/spss/documentation/modeler/18.0/en/ModelerCRISPDM.pdf (Figure 1), CC BY-SA 3.0, https://commons.wikimedia.org/w/index.php?curid=24930610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9D1B345F-F48C-494A-86DE-B8DD62A98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973" y="712921"/>
            <a:ext cx="5421919" cy="543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4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421" y="1215189"/>
            <a:ext cx="4680284" cy="2438400"/>
          </a:xfrm>
        </p:spPr>
        <p:txBody>
          <a:bodyPr/>
          <a:lstStyle/>
          <a:p>
            <a:pPr algn="ctr" defTabSz="685966"/>
            <a:r>
              <a:rPr lang="en-US" sz="4400" b="1" noProof="0" dirty="0"/>
              <a:t>Modelling – linear regression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25935" y="1969181"/>
            <a:ext cx="3944097" cy="1789375"/>
          </a:xfrm>
          <a:prstGeom prst="rect">
            <a:avLst/>
          </a:prstGeom>
        </p:spPr>
        <p:txBody>
          <a:bodyPr vert="horz" wrap="square" lIns="107571" tIns="67232" rIns="107571" bIns="67232" rtlCol="0" anchor="t">
            <a:noAutofit/>
          </a:bodyPr>
          <a:lstStyle>
            <a:lvl1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5400" kern="1200" spc="-102">
                <a:ln w="3175">
                  <a:noFill/>
                </a:ln>
                <a:solidFill>
                  <a:schemeClr val="accent4"/>
                </a:solidFill>
                <a:latin typeface="+mj-lt"/>
                <a:ea typeface="ＭＳ Ｐゴシック" charset="0"/>
                <a:cs typeface="Segoe UI" pitchFamily="34" charset="0"/>
              </a:defRPr>
            </a:lvl1pPr>
            <a:lvl2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2pPr>
            <a:lvl3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3pPr>
            <a:lvl4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4pPr>
            <a:lvl5pPr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5pPr>
            <a:lvl6pPr marL="4572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6pPr>
            <a:lvl7pPr marL="9144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7pPr>
            <a:lvl8pPr marL="13716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8pPr>
            <a:lvl9pPr marL="1828800" algn="l" defTabSz="931863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Segoe UI Light" charset="0"/>
                <a:ea typeface="ＭＳ Ｐゴシック" charset="0"/>
                <a:cs typeface="Segoe UI" charset="0"/>
              </a:defRPr>
            </a:lvl9pPr>
          </a:lstStyle>
          <a:p>
            <a:pPr defTabSz="685155">
              <a:defRPr/>
            </a:pPr>
            <a:endParaRPr lang="en-US" sz="2400" spc="-75" dirty="0">
              <a:solidFill>
                <a:srgbClr val="2C2C2C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764321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073" y="169583"/>
            <a:ext cx="8229600" cy="978408"/>
          </a:xfrm>
        </p:spPr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073" y="1123882"/>
            <a:ext cx="9656618" cy="51477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</a:rPr>
              <a:t>Supervised: </a:t>
            </a:r>
          </a:p>
          <a:p>
            <a:r>
              <a:rPr lang="en-US" sz="2800" dirty="0">
                <a:solidFill>
                  <a:schemeClr val="tx1"/>
                </a:solidFill>
              </a:rPr>
              <a:t>We are given input samples (X) and output samples (y) of a function y = f(X). </a:t>
            </a:r>
          </a:p>
          <a:p>
            <a:r>
              <a:rPr lang="en-US" sz="2800" dirty="0">
                <a:solidFill>
                  <a:schemeClr val="tx1"/>
                </a:solidFill>
              </a:rPr>
              <a:t>We would like to “learn” f, and evaluate it on new data. 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Types:</a:t>
            </a:r>
          </a:p>
          <a:p>
            <a:pPr lvl="1"/>
            <a:r>
              <a:rPr lang="en-US" sz="2400" b="1" dirty="0"/>
              <a:t>Classification: </a:t>
            </a:r>
            <a:r>
              <a:rPr lang="en-US" sz="2400" dirty="0"/>
              <a:t>y is discrete (class labels).</a:t>
            </a:r>
          </a:p>
          <a:p>
            <a:pPr lvl="1"/>
            <a:r>
              <a:rPr lang="en-US" sz="2400" b="1" dirty="0"/>
              <a:t>Regression: </a:t>
            </a:r>
            <a:r>
              <a:rPr lang="en-US" sz="2400" dirty="0"/>
              <a:t>y is continuous, e.g. linear regression.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362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90293" y="158900"/>
            <a:ext cx="8229600" cy="1106424"/>
          </a:xfrm>
        </p:spPr>
        <p:txBody>
          <a:bodyPr/>
          <a:lstStyle/>
          <a:p>
            <a:pPr eaLnBrk="1" hangingPunct="1"/>
            <a:r>
              <a:rPr lang="en-US" dirty="0"/>
              <a:t>Linear</a:t>
            </a:r>
            <a:r>
              <a:rPr lang="en-US" sz="3200" dirty="0"/>
              <a:t> </a:t>
            </a:r>
            <a:r>
              <a:rPr lang="en-US" dirty="0"/>
              <a:t>Regression</a:t>
            </a:r>
            <a:endParaRPr lang="en-US" sz="3200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269392" y="1306436"/>
            <a:ext cx="11653216" cy="466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en-US" sz="2800" kern="0" dirty="0"/>
              <a:t>We want to find the “best” line (linear function y=f(X)) to explain the data.</a:t>
            </a:r>
          </a:p>
        </p:txBody>
      </p:sp>
      <p:pic>
        <p:nvPicPr>
          <p:cNvPr id="2050" name="Picture 2" descr="http://upload.wikimedia.org/wikipedia/commons/thumb/3/3a/Linear_regression.svg/400px-Linear_regressio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463" y="2422989"/>
            <a:ext cx="5495417" cy="362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628888" y="5526743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8976" y="237951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680445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796635" y="228601"/>
            <a:ext cx="8229600" cy="1106424"/>
          </a:xfrm>
        </p:spPr>
        <p:txBody>
          <a:bodyPr/>
          <a:lstStyle/>
          <a:p>
            <a:pPr eaLnBrk="1" hangingPunct="1"/>
            <a:r>
              <a:rPr lang="en-US" dirty="0"/>
              <a:t>Linear</a:t>
            </a:r>
            <a:r>
              <a:rPr lang="en-US" sz="3200" dirty="0"/>
              <a:t> </a:t>
            </a:r>
            <a:r>
              <a:rPr lang="en-US" dirty="0"/>
              <a:t>Regression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1014845" y="1335856"/>
                <a:ext cx="8382000" cy="49069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The predicted value of y is given by:</a:t>
                </a: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kern="0">
                              <a:latin typeface="Cambria Math"/>
                            </a:rPr>
                            <m:t>𝑦</m:t>
                          </m:r>
                        </m:e>
                      </m:acc>
                      <m:r>
                        <a:rPr lang="en-US" sz="2400" i="1" kern="0">
                          <a:latin typeface="Cambria Math"/>
                        </a:rPr>
                        <m:t>= </m:t>
                      </m:r>
                      <m:sSub>
                        <m:sSub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kern="0">
                                  <a:latin typeface="Cambria Math"/>
                                  <a:ea typeface="Cambria Math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i="1" kern="0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400" i="1" kern="0">
                          <a:latin typeface="Cambria Math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 kern="0">
                              <a:latin typeface="Cambria Math"/>
                            </a:rPr>
                            <m:t>𝑗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i="1" kern="0">
                              <a:latin typeface="Cambria Math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 ker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kern="0">
                                      <a:latin typeface="Cambria Math"/>
                                      <a:ea typeface="Cambria Math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 ker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The vector of coefficients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</m:acc>
                  </m:oMath>
                </a14:m>
                <a:r>
                  <a:rPr lang="en-US" sz="2400" kern="0" dirty="0"/>
                  <a:t> is the regression model.</a:t>
                </a: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defTabSz="914400" eaLnBrk="0" hangingPunct="0">
                  <a:spcBef>
                    <a:spcPct val="20000"/>
                  </a:spcBef>
                  <a:defRPr/>
                </a:pPr>
                <a:endParaRPr lang="en-US" sz="2400" i="1" kern="0" dirty="0"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014845" y="1335856"/>
                <a:ext cx="8382000" cy="4906963"/>
              </a:xfrm>
              <a:prstGeom prst="rect">
                <a:avLst/>
              </a:prstGeom>
              <a:blipFill>
                <a:blip r:embed="rId3"/>
                <a:stretch>
                  <a:fillRect l="-1091" t="-87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526473" y="273074"/>
            <a:ext cx="8229600" cy="996696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846513" y="1051561"/>
                <a:ext cx="10819014" cy="49069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The regression formula     </a:t>
                </a: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kern="0">
                              <a:latin typeface="Cambria Math"/>
                            </a:rPr>
                            <m:t>𝑦</m:t>
                          </m:r>
                        </m:e>
                      </m:acc>
                      <m:r>
                        <a:rPr lang="en-US" sz="2400" i="1" kern="0">
                          <a:latin typeface="Cambria Math"/>
                        </a:rPr>
                        <m:t>= </m:t>
                      </m:r>
                      <m:sSub>
                        <m:sSub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i="1" kern="0">
                                  <a:latin typeface="Cambria Math"/>
                                  <a:ea typeface="Cambria Math"/>
                                </a:rPr>
                                <m:t>𝛽</m:t>
                              </m:r>
                            </m:e>
                          </m:acc>
                        </m:e>
                        <m:sub>
                          <m:r>
                            <a:rPr lang="en-US" sz="2400" i="1" kern="0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400" i="1" kern="0">
                          <a:latin typeface="Cambria Math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 kern="0">
                              <a:latin typeface="Cambria Math"/>
                            </a:rPr>
                            <m:t>𝑗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i="1" kern="0">
                              <a:latin typeface="Cambria Math"/>
                            </a:rPr>
                            <m:t>𝑝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 ker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 kern="0">
                                      <a:latin typeface="Cambria Math"/>
                                      <a:ea typeface="Cambria Math"/>
                                    </a:rPr>
                                    <m:t>𝛽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 ker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US" sz="2400" i="1" kern="0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sz="2400" i="1" kern="0">
                        <a:latin typeface="Cambria Math"/>
                      </a:rPr>
                      <m:t>=1</m:t>
                    </m:r>
                  </m:oMath>
                </a14:m>
                <a:r>
                  <a:rPr lang="en-US" sz="2400" kern="0" dirty="0"/>
                  <a:t>, can be written as a matrix product with X a row vector: </a:t>
                </a:r>
              </a:p>
              <a:p>
                <a:pPr marL="342900" indent="-342900" algn="ctr" eaLnBrk="0" hangingPunct="0">
                  <a:spcBef>
                    <a:spcPct val="20000"/>
                  </a:spcBef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kern="0">
                              <a:latin typeface="Cambria Math"/>
                            </a:rPr>
                            <m:t>𝑦</m:t>
                          </m:r>
                        </m:e>
                      </m:acc>
                      <m:r>
                        <a:rPr lang="en-US" sz="2400" i="1" kern="0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kern="0">
                          <a:latin typeface="Cambria Math"/>
                        </a:rPr>
                        <m:t>X</m:t>
                      </m:r>
                      <m:r>
                        <a:rPr lang="en-US" sz="2400" i="1" kern="0">
                          <a:latin typeface="Cambria Math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acc>
                      <m:r>
                        <a:rPr lang="en-US" sz="2400" i="1" kern="0">
                          <a:latin typeface="Cambria Math"/>
                          <a:ea typeface="Cambria Math"/>
                        </a:rPr>
                        <m:t> </m:t>
                      </m:r>
                    </m:oMath>
                  </m:oMathPara>
                </a14:m>
                <a:endParaRPr lang="en-US" sz="2400" kern="0" dirty="0">
                  <a:ea typeface="Cambria Math"/>
                </a:endParaRP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We get this by writing all of the input samples in a single matrix </a:t>
                </a:r>
                <a:r>
                  <a:rPr lang="en-US" sz="2400" b="1" kern="0" dirty="0"/>
                  <a:t>X</a:t>
                </a:r>
                <a:r>
                  <a:rPr lang="en-US" sz="2400" kern="0" dirty="0"/>
                  <a:t>:</a:t>
                </a: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i.e. </a:t>
                </a:r>
                <a:r>
                  <a:rPr lang="en-US" sz="2400" b="1" kern="0" dirty="0">
                    <a:solidFill>
                      <a:srgbClr val="0070C0"/>
                    </a:solidFill>
                  </a:rPr>
                  <a:t>rows of </a:t>
                </a:r>
                <a14:m>
                  <m:oMath xmlns:m="http://schemas.openxmlformats.org/officeDocument/2006/math">
                    <m:r>
                      <a:rPr lang="en-US" sz="2400" b="1" kern="0">
                        <a:latin typeface="Cambria Math"/>
                      </a:rPr>
                      <m:t>𝐗</m:t>
                    </m:r>
                    <m:r>
                      <a:rPr lang="en-US" sz="2400" i="1" kern="0">
                        <a:latin typeface="Cambria Math"/>
                      </a:rPr>
                      <m:t>= 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1</m:t>
                                  </m:r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𝑚</m:t>
                                  </m:r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2400" i="1" kern="0">
                                  <a:latin typeface="Cambria Math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𝑚𝑛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r>
                  <a:rPr lang="en-US" sz="2400" kern="0" dirty="0"/>
                  <a:t>are</a:t>
                </a:r>
                <a:r>
                  <a:rPr lang="en-US" sz="2400" b="1" kern="0" dirty="0">
                    <a:solidFill>
                      <a:schemeClr val="accent2"/>
                    </a:solidFill>
                  </a:rPr>
                  <a:t> distinct observations</a:t>
                </a:r>
                <a:r>
                  <a:rPr lang="en-US" sz="2400" kern="0" dirty="0">
                    <a:solidFill>
                      <a:schemeClr val="accent2"/>
                    </a:solidFill>
                  </a:rPr>
                  <a:t>, </a:t>
                </a:r>
                <a:r>
                  <a:rPr lang="en-US" sz="2400" b="1" kern="0" dirty="0">
                    <a:solidFill>
                      <a:srgbClr val="0070C0"/>
                    </a:solidFill>
                  </a:rPr>
                  <a:t>columns of </a:t>
                </a:r>
                <a:r>
                  <a:rPr lang="en-US" sz="2400" b="1" kern="0" dirty="0"/>
                  <a:t>X</a:t>
                </a:r>
                <a:r>
                  <a:rPr lang="en-US" sz="2400" b="1" kern="0" dirty="0">
                    <a:solidFill>
                      <a:schemeClr val="accent2"/>
                    </a:solidFill>
                  </a:rPr>
                  <a:t> </a:t>
                </a:r>
                <a:r>
                  <a:rPr lang="en-US" sz="2400" kern="0" dirty="0"/>
                  <a:t>are</a:t>
                </a:r>
                <a:r>
                  <a:rPr lang="en-US" sz="2400" b="1" kern="0" dirty="0">
                    <a:solidFill>
                      <a:schemeClr val="accent2"/>
                    </a:solidFill>
                  </a:rPr>
                  <a:t> input features</a:t>
                </a:r>
                <a:r>
                  <a:rPr lang="en-US" sz="2400" kern="0" dirty="0"/>
                  <a:t>. </a:t>
                </a:r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ct val="20000"/>
                  </a:spcBef>
                  <a:defRPr/>
                </a:pPr>
                <a:endParaRPr lang="en-US" sz="2400" i="1" kern="0" dirty="0"/>
              </a:p>
              <a:p>
                <a:pPr marL="342900" indent="-342900" defTabSz="914400" eaLnBrk="0" hangingPunct="0">
                  <a:spcBef>
                    <a:spcPct val="20000"/>
                  </a:spcBef>
                  <a:defRPr/>
                </a:pPr>
                <a:endParaRPr lang="en-US" sz="2400" i="1" kern="0" dirty="0"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46513" y="1051561"/>
                <a:ext cx="10819014" cy="4906963"/>
              </a:xfrm>
              <a:prstGeom prst="rect">
                <a:avLst/>
              </a:prstGeom>
              <a:blipFill>
                <a:blip r:embed="rId3"/>
                <a:stretch>
                  <a:fillRect l="-901" t="-871" b="-584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597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713509" y="186659"/>
            <a:ext cx="8229600" cy="109728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Least Squares Solution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829350" y="1296785"/>
                <a:ext cx="10808468" cy="49069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kern="0" dirty="0"/>
                  <a:t>The most common measure of fit between the line and the data is the </a:t>
                </a:r>
                <a:r>
                  <a:rPr lang="en-US" sz="2400" b="1" kern="0" dirty="0">
                    <a:solidFill>
                      <a:srgbClr val="0070C0"/>
                    </a:solidFill>
                  </a:rPr>
                  <a:t>least-squares fit</a:t>
                </a:r>
                <a:r>
                  <a:rPr lang="en-US" sz="2400" kern="0" dirty="0"/>
                  <a:t>. 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kern="0" dirty="0"/>
                  <a:t>If the points are generated by an ideal line with additive Gaussian noise, the least squares solution is the </a:t>
                </a:r>
                <a:r>
                  <a:rPr lang="en-US" sz="2400" b="1" i="1" kern="0" dirty="0">
                    <a:solidFill>
                      <a:srgbClr val="C00000"/>
                    </a:solidFill>
                  </a:rPr>
                  <a:t>maximum likelihood solution</a:t>
                </a:r>
                <a:r>
                  <a:rPr lang="en-US" sz="2400" kern="0" dirty="0"/>
                  <a:t>. 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kern="0" dirty="0"/>
                  <a:t>Probability of a point </a:t>
                </a:r>
                <a:r>
                  <a:rPr lang="en-US" sz="2400" kern="0" dirty="0" err="1"/>
                  <a:t>y</a:t>
                </a:r>
                <a:r>
                  <a:rPr lang="en-US" sz="2400" kern="0" baseline="-25000" dirty="0" err="1"/>
                  <a:t>j</a:t>
                </a:r>
                <a:r>
                  <a:rPr lang="en-US" sz="2400" kern="0" dirty="0"/>
                  <a:t>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kern="0">
                        <a:latin typeface="Cambria Math"/>
                      </a:rPr>
                      <m:t>Pr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kern="0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sz="2400" i="1" kern="0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 kern="0">
                        <a:latin typeface="Cambria Math"/>
                      </a:rPr>
                      <m:t>exp</m:t>
                    </m:r>
                    <m:r>
                      <a:rPr lang="en-US" sz="2400" i="1" kern="0">
                        <a:latin typeface="Cambria Math"/>
                      </a:rPr>
                      <m:t>⁡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kern="0">
                                <a:latin typeface="Cambria Math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i="1" ker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i="1" ker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400" i="1" ker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0">
                                            <a:latin typeface="Cambria Math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400" i="1" kern="0">
                                            <a:latin typeface="Cambria Math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sz="2400" i="1" kern="0">
                                        <a:latin typeface="Cambria Math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2400" i="1" ker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 kern="0">
                                            <a:latin typeface="Cambria Math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sz="2400" i="1" kern="0">
                                            <a:latin typeface="Cambria Math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sz="2400" i="1" kern="0">
                                        <a:latin typeface="Cambria Math"/>
                                        <a:ea typeface="Cambria Math"/>
                                      </a:rPr>
                                      <m:t>𝛽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2400" i="1" ker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sz="2400" i="1" ker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kern="0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sz="2400" i="1" kern="0">
                                    <a:latin typeface="Cambria Math"/>
                                    <a:ea typeface="Cambria Math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sz="2400" i="1" kern="0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r>
                  <a:rPr lang="en-US" sz="2400" kern="0" dirty="0"/>
                  <a:t>  and the probability for all points is the product over j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kern="0">
                        <a:latin typeface="Cambria Math"/>
                      </a:rPr>
                      <m:t>Pr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 kern="0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kern="0" dirty="0"/>
                  <a:t>.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en-US" sz="2400" kern="0" dirty="0"/>
                  <a:t>We can </a:t>
                </a:r>
                <a:r>
                  <a:rPr lang="en-US" sz="2400" b="1" kern="0" dirty="0">
                    <a:solidFill>
                      <a:srgbClr val="C00000"/>
                    </a:solidFill>
                  </a:rPr>
                  <a:t>easily maximize the log </a:t>
                </a:r>
                <a:r>
                  <a:rPr lang="en-US" sz="2400" kern="0" dirty="0"/>
                  <a:t>of this expression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 kern="0">
                            <a:latin typeface="Cambria Math"/>
                          </a:rPr>
                          <m:t>−</m:t>
                        </m:r>
                        <m:sSup>
                          <m:sSup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 ker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 ker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0">
                                        <a:latin typeface="Cambria Math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400" i="1" kern="0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sz="2400" i="1" kern="0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i="1" ker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 kern="0">
                                        <a:latin typeface="Cambria Math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i="1" kern="0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sz="2400" i="1" kern="0">
                                    <a:latin typeface="Cambria Math"/>
                                    <a:ea typeface="Cambria Math"/>
                                  </a:rPr>
                                  <m:t>𝛽</m:t>
                                </m:r>
                              </m:e>
                            </m:d>
                          </m:e>
                          <m:sup>
                            <m:r>
                              <a:rPr lang="en-US" sz="2400" i="1" ker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kern="0">
                                <a:latin typeface="Cambria Math"/>
                              </a:rPr>
                              <m:t>2</m:t>
                            </m:r>
                            <m:r>
                              <a:rPr lang="en-US" sz="2400" i="1" kern="0">
                                <a:latin typeface="Cambria Math"/>
                                <a:ea typeface="Cambria Math"/>
                              </a:rPr>
                              <m:t>𝜎</m:t>
                            </m:r>
                          </m:e>
                          <m:sup>
                            <m:r>
                              <a:rPr lang="en-US" sz="2400" i="1" ker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kern="0" dirty="0"/>
                  <a:t> for one point, or the sum of this expression at all points. </a:t>
                </a:r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defTabSz="914400" eaLnBrk="0" hangingPunct="0">
                  <a:spcBef>
                    <a:spcPts val="1200"/>
                  </a:spcBef>
                  <a:defRPr/>
                </a:pPr>
                <a:endParaRPr lang="en-US" sz="2400" i="1" kern="0" dirty="0"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29350" y="1296785"/>
                <a:ext cx="10808468" cy="4906963"/>
              </a:xfrm>
              <a:prstGeom prst="rect">
                <a:avLst/>
              </a:prstGeom>
              <a:blipFill>
                <a:blip r:embed="rId3"/>
                <a:stretch>
                  <a:fillRect l="-733" t="-870" r="-157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8605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71945" y="128016"/>
            <a:ext cx="8229600" cy="109728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Least Squares Solution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1"/>
              <p:cNvSpPr txBox="1">
                <a:spLocks/>
              </p:cNvSpPr>
              <p:nvPr/>
            </p:nvSpPr>
            <p:spPr bwMode="auto">
              <a:xfrm>
                <a:off x="671944" y="1225296"/>
                <a:ext cx="11121737" cy="49069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30" tIns="45715" rIns="91430" bIns="45715" numCol="1" anchor="t" anchorCtr="0" compatLnSpc="1">
                <a:prstTxWarp prst="textNoShape">
                  <a:avLst/>
                </a:prstTxWarp>
              </a:bodyPr>
              <a:lstStyle/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To determine the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kern="0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</m:acc>
                  </m:oMath>
                </a14:m>
                <a:r>
                  <a:rPr lang="en-US" sz="2400" i="1" kern="0" dirty="0"/>
                  <a:t> </a:t>
                </a:r>
                <a:r>
                  <a:rPr lang="en-US" sz="2400" kern="0" dirty="0"/>
                  <a:t>from some data, we write down the sum of squares: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kern="0">
                          <a:latin typeface="Cambria Math"/>
                        </a:rPr>
                        <m:t>SS</m:t>
                      </m:r>
                      <m:d>
                        <m:d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US" sz="2400" i="1" kern="0">
                          <a:latin typeface="Cambria Math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i="1" kern="0">
                              <a:latin typeface="Cambria Math"/>
                            </a:rPr>
                            <m:t>𝑖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2400" i="1" kern="0">
                              <a:latin typeface="Cambria Math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 ker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400" i="1" kern="0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 kern="0">
                                      <a:latin typeface="Cambria Math"/>
                                    </a:rPr>
                                    <m:t> − </m:t>
                                  </m:r>
                                  <m:sSub>
                                    <m:sSubPr>
                                      <m:ctrlPr>
                                        <a:rPr lang="en-US" sz="2400" i="1" kern="0">
                                          <a:latin typeface="Cambria Math" panose="02040503050406030204" pitchFamily="18" charset="0"/>
                                          <a:ea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kern="0">
                                          <a:latin typeface="Cambria Math"/>
                                          <a:ea typeface="Cambria Math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i="1" kern="0"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 kern="0">
                                      <a:latin typeface="Cambria Math"/>
                                      <a:ea typeface="Cambria Math"/>
                                    </a:rPr>
                                    <m:t>𝛽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400" i="1" ker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or symbolically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kern="0">
                        <a:latin typeface="Cambria Math"/>
                      </a:rPr>
                      <m:t>SS</m:t>
                    </m:r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kern="0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</m:d>
                    <m:r>
                      <a:rPr lang="en-US" sz="2400" i="1" kern="0">
                        <a:latin typeface="Cambria Math"/>
                      </a:rPr>
                      <m:t>= </m:t>
                    </m:r>
                    <m:sSup>
                      <m:sSup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ker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kern="0">
                                <a:latin typeface="Cambria Math"/>
                              </a:rPr>
                              <m:t>𝐲</m:t>
                            </m:r>
                            <m:r>
                              <a:rPr lang="en-US" sz="2400" i="1" kern="0">
                                <a:latin typeface="Cambria Math"/>
                              </a:rPr>
                              <m:t> − </m:t>
                            </m:r>
                            <m:r>
                              <a:rPr lang="en-US" sz="2400" b="1" kern="0">
                                <a:latin typeface="Cambria Math"/>
                                <a:ea typeface="Cambria Math"/>
                              </a:rPr>
                              <m:t>𝐗</m:t>
                            </m:r>
                            <m:r>
                              <a:rPr lang="en-US" sz="2400" i="1" kern="0">
                                <a:latin typeface="Cambria Math"/>
                                <a:ea typeface="Cambria Math"/>
                              </a:rPr>
                              <m:t>𝛽</m:t>
                            </m:r>
                          </m:e>
                        </m:d>
                      </m:e>
                      <m:sup>
                        <m:r>
                          <a:rPr lang="en-US" sz="2400" i="1" kern="0">
                            <a:latin typeface="Cambria Math"/>
                          </a:rPr>
                          <m:t>𝑇</m:t>
                        </m:r>
                      </m:sup>
                    </m:sSup>
                    <m:d>
                      <m:d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kern="0">
                            <a:latin typeface="Cambria Math"/>
                          </a:rPr>
                          <m:t>𝐲</m:t>
                        </m:r>
                        <m:r>
                          <a:rPr lang="en-US" sz="2400" i="1" kern="0">
                            <a:latin typeface="Cambria Math"/>
                          </a:rPr>
                          <m:t> − </m:t>
                        </m:r>
                        <m:r>
                          <a:rPr lang="en-US" sz="2400" b="1" kern="0">
                            <a:latin typeface="Cambria Math"/>
                            <a:ea typeface="Cambria Math"/>
                          </a:rPr>
                          <m:t>𝐗</m:t>
                        </m:r>
                        <m:r>
                          <a:rPr lang="en-US" sz="2400" i="1" kern="0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</m:d>
                  </m:oMath>
                </a14:m>
                <a:r>
                  <a:rPr lang="en-US" sz="2400" kern="0" dirty="0"/>
                  <a:t>. To minimize it, take the derivative </a:t>
                </a:r>
                <a:r>
                  <a:rPr lang="en-US" sz="2400" kern="0" dirty="0" err="1"/>
                  <a:t>wrt</a:t>
                </a:r>
                <a:r>
                  <a:rPr lang="en-US" sz="2400" kern="0" dirty="0"/>
                  <a:t> </a:t>
                </a:r>
                <a14:m>
                  <m:oMath xmlns:m="http://schemas.openxmlformats.org/officeDocument/2006/math">
                    <m:r>
                      <a:rPr lang="en-US" sz="2400" i="1" kern="0">
                        <a:latin typeface="Cambria Math"/>
                        <a:ea typeface="Cambria Math"/>
                      </a:rPr>
                      <m:t>𝛽</m:t>
                    </m:r>
                  </m:oMath>
                </a14:m>
                <a:r>
                  <a:rPr lang="en-US" sz="2400" kern="0" dirty="0"/>
                  <a:t> which gives:</a:t>
                </a:r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kern="0">
                              <a:latin typeface="Cambria Math"/>
                            </a:rPr>
                            <m:t>𝐗</m:t>
                          </m:r>
                        </m:e>
                        <m:sup>
                          <m:r>
                            <a:rPr lang="en-US" sz="2400" i="1" kern="0">
                              <a:latin typeface="Cambria Math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sz="2400" i="1" ker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kern="0">
                              <a:latin typeface="Cambria Math"/>
                            </a:rPr>
                            <m:t>𝐲</m:t>
                          </m:r>
                          <m:r>
                            <a:rPr lang="en-US" sz="2400" i="1" kern="0">
                              <a:latin typeface="Cambria Math"/>
                            </a:rPr>
                            <m:t> − </m:t>
                          </m:r>
                          <m:r>
                            <a:rPr lang="en-US" sz="2400" b="1" kern="0">
                              <a:latin typeface="Cambria Math"/>
                              <a:ea typeface="Cambria Math"/>
                            </a:rPr>
                            <m:t>𝐗</m:t>
                          </m:r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d>
                      <m:r>
                        <a:rPr lang="en-US" sz="2400" i="1" kern="0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en-US" sz="2400" kern="0" dirty="0"/>
              </a:p>
              <a:p>
                <a:pPr marL="342900" indent="-342900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:r>
                  <a:rPr lang="en-US" sz="2400" kern="0" dirty="0"/>
                  <a:t>And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ker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kern="0">
                            <a:latin typeface="Cambria Math"/>
                          </a:rPr>
                          <m:t>𝐗</m:t>
                        </m:r>
                      </m:e>
                      <m:sup>
                        <m:r>
                          <a:rPr lang="en-US" sz="2400" i="1" kern="0">
                            <a:latin typeface="Cambria Math"/>
                          </a:rPr>
                          <m:t>𝑇</m:t>
                        </m:r>
                      </m:sup>
                    </m:sSup>
                    <m:r>
                      <a:rPr lang="en-US" sz="2400" b="1" kern="0">
                        <a:latin typeface="Cambria Math"/>
                      </a:rPr>
                      <m:t>𝐗</m:t>
                    </m:r>
                  </m:oMath>
                </a14:m>
                <a:r>
                  <a:rPr lang="en-US" sz="2400" kern="0" dirty="0"/>
                  <a:t> is non-singular, the unique solution is:</a:t>
                </a:r>
              </a:p>
              <a:p>
                <a:pPr marL="342900" indent="-342900" algn="ctr" eaLnBrk="0" hangingPunct="0">
                  <a:spcBef>
                    <a:spcPts val="1200"/>
                  </a:spcBef>
                  <a:spcAft>
                    <a:spcPts val="120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ker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accPr>
                        <m:e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𝛽</m:t>
                          </m:r>
                        </m:e>
                      </m:acc>
                      <m:r>
                        <a:rPr lang="en-US" sz="2400" i="1" kern="0">
                          <a:latin typeface="Cambria Math"/>
                          <a:ea typeface="Cambria Math"/>
                        </a:rPr>
                        <m:t> = </m:t>
                      </m:r>
                      <m:sSup>
                        <m:sSupPr>
                          <m:ctrlPr>
                            <a:rPr lang="en-US" sz="2400" i="1" ker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 ker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b="1" i="1" ker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kern="0">
                                      <a:latin typeface="Cambria Math"/>
                                      <a:ea typeface="Cambria Math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sz="2400" i="1" kern="0">
                                      <a:latin typeface="Cambria Math"/>
                                      <a:ea typeface="Cambria Math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b="1" kern="0">
                                  <a:latin typeface="Cambria Math"/>
                                  <a:ea typeface="Cambria Math"/>
                                </a:rPr>
                                <m:t>𝐗</m:t>
                              </m:r>
                            </m:e>
                          </m:d>
                        </m:e>
                        <m:sup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sz="2400" b="1" i="1" ker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sSupPr>
                        <m:e>
                          <m:r>
                            <a:rPr lang="en-US" sz="2400" b="1" kern="0">
                              <a:latin typeface="Cambria Math"/>
                              <a:ea typeface="Cambria Math"/>
                            </a:rPr>
                            <m:t>𝐗</m:t>
                          </m:r>
                        </m:e>
                        <m:sup>
                          <m:r>
                            <a:rPr lang="en-US" sz="2400" i="1" kern="0">
                              <a:latin typeface="Cambria Math"/>
                              <a:ea typeface="Cambria Math"/>
                            </a:rPr>
                            <m:t>𝑇</m:t>
                          </m:r>
                        </m:sup>
                      </m:sSup>
                      <m:r>
                        <a:rPr lang="en-US" sz="2400" b="1" kern="0">
                          <a:latin typeface="Cambria Math"/>
                          <a:ea typeface="Cambria Math"/>
                        </a:rPr>
                        <m:t>𝐲</m:t>
                      </m:r>
                    </m:oMath>
                  </m:oMathPara>
                </a14:m>
                <a:endParaRPr lang="en-US" sz="2400" b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eaLnBrk="0" hangingPunct="0">
                  <a:spcBef>
                    <a:spcPts val="1200"/>
                  </a:spcBef>
                  <a:defRPr/>
                </a:pPr>
                <a:endParaRPr lang="en-US" sz="2400" i="1" kern="0" dirty="0"/>
              </a:p>
              <a:p>
                <a:pPr marL="342900" indent="-342900" defTabSz="914400" eaLnBrk="0" hangingPunct="0">
                  <a:spcBef>
                    <a:spcPts val="1200"/>
                  </a:spcBef>
                  <a:defRPr/>
                </a:pPr>
                <a:endParaRPr lang="en-US" sz="2400" i="1" kern="0" dirty="0"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5" name="Content Placeholder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1944" y="1225296"/>
                <a:ext cx="11121737" cy="4906963"/>
              </a:xfrm>
              <a:prstGeom prst="rect">
                <a:avLst/>
              </a:prstGeom>
              <a:blipFill>
                <a:blip r:embed="rId3"/>
                <a:stretch>
                  <a:fillRect l="-822" t="-497" r="-1534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110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TB Conversations 2013">
  <a:themeElements>
    <a:clrScheme name="Data Platform Complete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STB-2013-Segoe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marL="342900" indent="-342900" defTabSz="932472" fontAlgn="base">
          <a:lnSpc>
            <a:spcPct val="90000"/>
          </a:lnSpc>
          <a:spcBef>
            <a:spcPct val="0"/>
          </a:spcBef>
          <a:spcAft>
            <a:spcPct val="0"/>
          </a:spcAft>
          <a:buFont typeface="Wingdings 3" panose="05040102010807070707" pitchFamily="18" charset="2"/>
          <a:buChar char="Æ"/>
          <a:defRPr sz="2000" b="1" dirty="0" err="1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no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3642</TotalTime>
  <Words>880</Words>
  <Application>Microsoft Office PowerPoint</Application>
  <PresentationFormat>Widescreen</PresentationFormat>
  <Paragraphs>118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Consolas</vt:lpstr>
      <vt:lpstr>Euphemia</vt:lpstr>
      <vt:lpstr>Segoe UI</vt:lpstr>
      <vt:lpstr>Segoe UI Light</vt:lpstr>
      <vt:lpstr>Wingdings</vt:lpstr>
      <vt:lpstr>Wingdings 3</vt:lpstr>
      <vt:lpstr>Office Theme</vt:lpstr>
      <vt:lpstr>STB Conversations 2013</vt:lpstr>
      <vt:lpstr>PowerPoint Presentation</vt:lpstr>
      <vt:lpstr>Agenda</vt:lpstr>
      <vt:lpstr>Modelling – linear regression</vt:lpstr>
      <vt:lpstr>Machine Learning</vt:lpstr>
      <vt:lpstr>Linear Regression</vt:lpstr>
      <vt:lpstr>Linear Regression</vt:lpstr>
      <vt:lpstr>Linear Regression</vt:lpstr>
      <vt:lpstr>Least Squares Solution</vt:lpstr>
      <vt:lpstr>Least Squares Solution</vt:lpstr>
      <vt:lpstr>Iterative Least Squares</vt:lpstr>
      <vt:lpstr>R2-values and P-values</vt:lpstr>
      <vt:lpstr>R2-values</vt:lpstr>
      <vt:lpstr>R-squared</vt:lpstr>
      <vt:lpstr>R2-values and P-values</vt:lpstr>
      <vt:lpstr>Modelling – clustering</vt:lpstr>
      <vt:lpstr>Clustering</vt:lpstr>
      <vt:lpstr>K-MEANS CLUSTERING</vt:lpstr>
      <vt:lpstr>How it works when k=2</vt:lpstr>
      <vt:lpstr>How it works when k=3</vt:lpstr>
    </vt:vector>
  </TitlesOfParts>
  <Company>UH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3 – begin entering text and images here.</dc:title>
  <dc:creator>Nichley, Madeline C</dc:creator>
  <cp:lastModifiedBy>Damian Widera</cp:lastModifiedBy>
  <cp:revision>383</cp:revision>
  <dcterms:created xsi:type="dcterms:W3CDTF">2011-04-29T12:25:43Z</dcterms:created>
  <dcterms:modified xsi:type="dcterms:W3CDTF">2019-05-13T08:08:50Z</dcterms:modified>
</cp:coreProperties>
</file>

<file path=docProps/thumbnail.jpeg>
</file>